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991BA8-7CEC-4413-861C-4FC59C0BB378}" v="215" dt="2025-11-04T15:53:52.0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43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90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Bartholomew" userId="1c6d4650-e402-42ef-bccd-aace2e92ea53" providerId="ADAL" clId="{3EDB9025-3302-4EA5-835F-C2385206654D}"/>
    <pc:docChg chg="undo custSel addSld modSld">
      <pc:chgData name="Paul Bartholomew" userId="1c6d4650-e402-42ef-bccd-aace2e92ea53" providerId="ADAL" clId="{3EDB9025-3302-4EA5-835F-C2385206654D}" dt="2025-11-04T15:54:04.764" v="3812"/>
      <pc:docMkLst>
        <pc:docMk/>
      </pc:docMkLst>
      <pc:sldChg chg="modSp mod">
        <pc:chgData name="Paul Bartholomew" userId="1c6d4650-e402-42ef-bccd-aace2e92ea53" providerId="ADAL" clId="{3EDB9025-3302-4EA5-835F-C2385206654D}" dt="2025-11-04T15:20:38.868" v="2766" actId="113"/>
        <pc:sldMkLst>
          <pc:docMk/>
          <pc:sldMk cId="2846314961" sldId="256"/>
        </pc:sldMkLst>
        <pc:spChg chg="mod">
          <ac:chgData name="Paul Bartholomew" userId="1c6d4650-e402-42ef-bccd-aace2e92ea53" providerId="ADAL" clId="{3EDB9025-3302-4EA5-835F-C2385206654D}" dt="2025-11-04T15:18:31.774" v="2651" actId="14100"/>
          <ac:spMkLst>
            <pc:docMk/>
            <pc:sldMk cId="2846314961" sldId="256"/>
            <ac:spMk id="2" creationId="{5A0DE7D3-91D0-AC22-4BCE-B3FE5DD87809}"/>
          </ac:spMkLst>
        </pc:spChg>
        <pc:spChg chg="mod">
          <ac:chgData name="Paul Bartholomew" userId="1c6d4650-e402-42ef-bccd-aace2e92ea53" providerId="ADAL" clId="{3EDB9025-3302-4EA5-835F-C2385206654D}" dt="2025-11-04T15:20:38.868" v="2766" actId="113"/>
          <ac:spMkLst>
            <pc:docMk/>
            <pc:sldMk cId="2846314961" sldId="256"/>
            <ac:spMk id="3" creationId="{A3E27276-46F0-62D8-DC42-DB69B6CD5FE0}"/>
          </ac:spMkLst>
        </pc:spChg>
      </pc:sldChg>
      <pc:sldChg chg="modSp mod modAnim">
        <pc:chgData name="Paul Bartholomew" userId="1c6d4650-e402-42ef-bccd-aace2e92ea53" providerId="ADAL" clId="{3EDB9025-3302-4EA5-835F-C2385206654D}" dt="2025-11-04T14:23:57.018" v="2507" actId="962"/>
        <pc:sldMkLst>
          <pc:docMk/>
          <pc:sldMk cId="1608353718" sldId="257"/>
        </pc:sldMkLst>
        <pc:spChg chg="mod">
          <ac:chgData name="Paul Bartholomew" userId="1c6d4650-e402-42ef-bccd-aace2e92ea53" providerId="ADAL" clId="{3EDB9025-3302-4EA5-835F-C2385206654D}" dt="2025-10-14T10:02:03.531" v="876" actId="20577"/>
          <ac:spMkLst>
            <pc:docMk/>
            <pc:sldMk cId="1608353718" sldId="257"/>
            <ac:spMk id="2" creationId="{591EDC33-CDAC-82DA-B778-B45C19141031}"/>
          </ac:spMkLst>
        </pc:spChg>
        <pc:spChg chg="mod">
          <ac:chgData name="Paul Bartholomew" userId="1c6d4650-e402-42ef-bccd-aace2e92ea53" providerId="ADAL" clId="{3EDB9025-3302-4EA5-835F-C2385206654D}" dt="2025-10-14T09:32:46.761" v="644" actId="114"/>
          <ac:spMkLst>
            <pc:docMk/>
            <pc:sldMk cId="1608353718" sldId="257"/>
            <ac:spMk id="8" creationId="{8AB23615-3762-E9AA-65EE-762F0E39715C}"/>
          </ac:spMkLst>
        </pc:spChg>
        <pc:picChg chg="mod">
          <ac:chgData name="Paul Bartholomew" userId="1c6d4650-e402-42ef-bccd-aace2e92ea53" providerId="ADAL" clId="{3EDB9025-3302-4EA5-835F-C2385206654D}" dt="2025-11-04T14:23:57.018" v="2507" actId="962"/>
          <ac:picMkLst>
            <pc:docMk/>
            <pc:sldMk cId="1608353718" sldId="257"/>
            <ac:picMk id="7" creationId="{2018FA67-DF87-9478-DA4B-CDDD4360D978}"/>
          </ac:picMkLst>
        </pc:picChg>
      </pc:sldChg>
      <pc:sldChg chg="addSp delSp modSp mod addAnim delAnim modAnim">
        <pc:chgData name="Paul Bartholomew" userId="1c6d4650-e402-42ef-bccd-aace2e92ea53" providerId="ADAL" clId="{3EDB9025-3302-4EA5-835F-C2385206654D}" dt="2025-11-04T15:54:04.764" v="3812"/>
        <pc:sldMkLst>
          <pc:docMk/>
          <pc:sldMk cId="705016430" sldId="258"/>
        </pc:sldMkLst>
        <pc:spChg chg="mod">
          <ac:chgData name="Paul Bartholomew" userId="1c6d4650-e402-42ef-bccd-aace2e92ea53" providerId="ADAL" clId="{3EDB9025-3302-4EA5-835F-C2385206654D}" dt="2025-11-04T14:18:01.679" v="2448" actId="20577"/>
          <ac:spMkLst>
            <pc:docMk/>
            <pc:sldMk cId="705016430" sldId="258"/>
            <ac:spMk id="3" creationId="{C991F905-425D-8166-E9BE-D8DB53D7E99E}"/>
          </ac:spMkLst>
        </pc:spChg>
        <pc:spChg chg="mod">
          <ac:chgData name="Paul Bartholomew" userId="1c6d4650-e402-42ef-bccd-aace2e92ea53" providerId="ADAL" clId="{3EDB9025-3302-4EA5-835F-C2385206654D}" dt="2025-11-04T14:19:00.389" v="2465" actId="2711"/>
          <ac:spMkLst>
            <pc:docMk/>
            <pc:sldMk cId="705016430" sldId="258"/>
            <ac:spMk id="4" creationId="{46645610-EDE7-921B-5534-7CF26466FAD7}"/>
          </ac:spMkLst>
        </pc:spChg>
        <pc:spChg chg="add mod">
          <ac:chgData name="Paul Bartholomew" userId="1c6d4650-e402-42ef-bccd-aace2e92ea53" providerId="ADAL" clId="{3EDB9025-3302-4EA5-835F-C2385206654D}" dt="2025-10-14T09:33:02.487" v="646" actId="1076"/>
          <ac:spMkLst>
            <pc:docMk/>
            <pc:sldMk cId="705016430" sldId="258"/>
            <ac:spMk id="11" creationId="{DEBF3007-09AC-E2FD-CE31-DFD6EF641085}"/>
          </ac:spMkLst>
        </pc:spChg>
        <pc:picChg chg="add del mod">
          <ac:chgData name="Paul Bartholomew" userId="1c6d4650-e402-42ef-bccd-aace2e92ea53" providerId="ADAL" clId="{3EDB9025-3302-4EA5-835F-C2385206654D}" dt="2025-11-04T15:45:59.496" v="3059" actId="478"/>
          <ac:picMkLst>
            <pc:docMk/>
            <pc:sldMk cId="705016430" sldId="258"/>
            <ac:picMk id="6" creationId="{A7814653-7B1D-4A18-68F6-039959F47F94}"/>
          </ac:picMkLst>
        </pc:picChg>
        <pc:picChg chg="add mod">
          <ac:chgData name="Paul Bartholomew" userId="1c6d4650-e402-42ef-bccd-aace2e92ea53" providerId="ADAL" clId="{3EDB9025-3302-4EA5-835F-C2385206654D}" dt="2025-11-04T15:48:24.104" v="3284" actId="962"/>
          <ac:picMkLst>
            <pc:docMk/>
            <pc:sldMk cId="705016430" sldId="258"/>
            <ac:picMk id="7" creationId="{0AED227D-7ECF-69E9-CDE8-E806C2C161DE}"/>
          </ac:picMkLst>
        </pc:picChg>
        <pc:picChg chg="add del mod">
          <ac:chgData name="Paul Bartholomew" userId="1c6d4650-e402-42ef-bccd-aace2e92ea53" providerId="ADAL" clId="{3EDB9025-3302-4EA5-835F-C2385206654D}" dt="2025-11-04T15:46:01.332" v="3060" actId="478"/>
          <ac:picMkLst>
            <pc:docMk/>
            <pc:sldMk cId="705016430" sldId="258"/>
            <ac:picMk id="8" creationId="{28766B98-14B1-2550-C14A-826DB7047A88}"/>
          </ac:picMkLst>
        </pc:picChg>
        <pc:picChg chg="add del mod">
          <ac:chgData name="Paul Bartholomew" userId="1c6d4650-e402-42ef-bccd-aace2e92ea53" providerId="ADAL" clId="{3EDB9025-3302-4EA5-835F-C2385206654D}" dt="2025-11-04T15:46:03.006" v="3061" actId="478"/>
          <ac:picMkLst>
            <pc:docMk/>
            <pc:sldMk cId="705016430" sldId="258"/>
            <ac:picMk id="10" creationId="{C87BC9C8-927C-D035-E6B3-4EEA49AD0416}"/>
          </ac:picMkLst>
        </pc:picChg>
        <pc:picChg chg="add mod">
          <ac:chgData name="Paul Bartholomew" userId="1c6d4650-e402-42ef-bccd-aace2e92ea53" providerId="ADAL" clId="{3EDB9025-3302-4EA5-835F-C2385206654D}" dt="2025-11-04T15:49:39.081" v="3806" actId="962"/>
          <ac:picMkLst>
            <pc:docMk/>
            <pc:sldMk cId="705016430" sldId="258"/>
            <ac:picMk id="12" creationId="{BCDBE088-1962-3389-CDFC-959C83EA69E7}"/>
          </ac:picMkLst>
        </pc:picChg>
        <pc:picChg chg="add mod">
          <ac:chgData name="Paul Bartholomew" userId="1c6d4650-e402-42ef-bccd-aace2e92ea53" providerId="ADAL" clId="{3EDB9025-3302-4EA5-835F-C2385206654D}" dt="2025-11-04T15:48:55.582" v="3528" actId="962"/>
          <ac:picMkLst>
            <pc:docMk/>
            <pc:sldMk cId="705016430" sldId="258"/>
            <ac:picMk id="14" creationId="{E28CCDF9-911E-7E6C-4AB0-F71C5C638693}"/>
          </ac:picMkLst>
        </pc:picChg>
      </pc:sldChg>
      <pc:sldChg chg="addSp modSp new mod">
        <pc:chgData name="Paul Bartholomew" userId="1c6d4650-e402-42ef-bccd-aace2e92ea53" providerId="ADAL" clId="{3EDB9025-3302-4EA5-835F-C2385206654D}" dt="2025-11-04T15:40:00.679" v="3058" actId="1076"/>
        <pc:sldMkLst>
          <pc:docMk/>
          <pc:sldMk cId="2333607652" sldId="259"/>
        </pc:sldMkLst>
        <pc:spChg chg="mod">
          <ac:chgData name="Paul Bartholomew" userId="1c6d4650-e402-42ef-bccd-aace2e92ea53" providerId="ADAL" clId="{3EDB9025-3302-4EA5-835F-C2385206654D}" dt="2025-10-14T09:40:25.830" v="687" actId="20577"/>
          <ac:spMkLst>
            <pc:docMk/>
            <pc:sldMk cId="2333607652" sldId="259"/>
            <ac:spMk id="2" creationId="{1B351C63-849C-D307-0877-32745C93A850}"/>
          </ac:spMkLst>
        </pc:spChg>
        <pc:spChg chg="mod">
          <ac:chgData name="Paul Bartholomew" userId="1c6d4650-e402-42ef-bccd-aace2e92ea53" providerId="ADAL" clId="{3EDB9025-3302-4EA5-835F-C2385206654D}" dt="2025-11-04T15:39:54.470" v="3057" actId="20577"/>
          <ac:spMkLst>
            <pc:docMk/>
            <pc:sldMk cId="2333607652" sldId="259"/>
            <ac:spMk id="3" creationId="{37405635-9461-16EF-F05A-828F7F8883A2}"/>
          </ac:spMkLst>
        </pc:spChg>
        <pc:spChg chg="mod">
          <ac:chgData name="Paul Bartholomew" userId="1c6d4650-e402-42ef-bccd-aace2e92ea53" providerId="ADAL" clId="{3EDB9025-3302-4EA5-835F-C2385206654D}" dt="2025-10-15T09:06:08.394" v="1378" actId="20577"/>
          <ac:spMkLst>
            <pc:docMk/>
            <pc:sldMk cId="2333607652" sldId="259"/>
            <ac:spMk id="4" creationId="{8F1D4AAF-C289-21C4-217D-E6686922094C}"/>
          </ac:spMkLst>
        </pc:spChg>
        <pc:picChg chg="add mod">
          <ac:chgData name="Paul Bartholomew" userId="1c6d4650-e402-42ef-bccd-aace2e92ea53" providerId="ADAL" clId="{3EDB9025-3302-4EA5-835F-C2385206654D}" dt="2025-11-04T14:25:38.184" v="2514" actId="962"/>
          <ac:picMkLst>
            <pc:docMk/>
            <pc:sldMk cId="2333607652" sldId="259"/>
            <ac:picMk id="6" creationId="{830DBFAC-0F9D-A124-4A0B-8B79B3AE7662}"/>
          </ac:picMkLst>
        </pc:picChg>
        <pc:picChg chg="add mod">
          <ac:chgData name="Paul Bartholomew" userId="1c6d4650-e402-42ef-bccd-aace2e92ea53" providerId="ADAL" clId="{3EDB9025-3302-4EA5-835F-C2385206654D}" dt="2025-11-04T15:40:00.679" v="3058" actId="1076"/>
          <ac:picMkLst>
            <pc:docMk/>
            <pc:sldMk cId="2333607652" sldId="259"/>
            <ac:picMk id="8" creationId="{49D03AFC-E55A-94B8-2DFA-6B7BF988E779}"/>
          </ac:picMkLst>
        </pc:picChg>
      </pc:sldChg>
      <pc:sldChg chg="addSp delSp modSp new mod modClrScheme chgLayout">
        <pc:chgData name="Paul Bartholomew" userId="1c6d4650-e402-42ef-bccd-aace2e92ea53" providerId="ADAL" clId="{3EDB9025-3302-4EA5-835F-C2385206654D}" dt="2025-11-04T15:37:16.985" v="2998" actId="20577"/>
        <pc:sldMkLst>
          <pc:docMk/>
          <pc:sldMk cId="3769305351" sldId="260"/>
        </pc:sldMkLst>
        <pc:spChg chg="mod ord">
          <ac:chgData name="Paul Bartholomew" userId="1c6d4650-e402-42ef-bccd-aace2e92ea53" providerId="ADAL" clId="{3EDB9025-3302-4EA5-835F-C2385206654D}" dt="2025-10-15T09:11:21.089" v="1555" actId="700"/>
          <ac:spMkLst>
            <pc:docMk/>
            <pc:sldMk cId="3769305351" sldId="260"/>
            <ac:spMk id="2" creationId="{B2165BA7-B967-260E-8138-CDC3651805B0}"/>
          </ac:spMkLst>
        </pc:spChg>
        <pc:spChg chg="add del mod">
          <ac:chgData name="Paul Bartholomew" userId="1c6d4650-e402-42ef-bccd-aace2e92ea53" providerId="ADAL" clId="{3EDB9025-3302-4EA5-835F-C2385206654D}" dt="2025-11-04T15:35:19.797" v="2768"/>
          <ac:spMkLst>
            <pc:docMk/>
            <pc:sldMk cId="3769305351" sldId="260"/>
            <ac:spMk id="4" creationId="{0A23C750-C216-667B-6274-86FA36F43F37}"/>
          </ac:spMkLst>
        </pc:spChg>
        <pc:spChg chg="add mod">
          <ac:chgData name="Paul Bartholomew" userId="1c6d4650-e402-42ef-bccd-aace2e92ea53" providerId="ADAL" clId="{3EDB9025-3302-4EA5-835F-C2385206654D}" dt="2025-11-04T15:37:16.985" v="2998" actId="20577"/>
          <ac:spMkLst>
            <pc:docMk/>
            <pc:sldMk cId="3769305351" sldId="260"/>
            <ac:spMk id="6" creationId="{323BE86A-C2CA-D1C1-CCE0-A4125A252F68}"/>
          </ac:spMkLst>
        </pc:spChg>
        <pc:spChg chg="add mod ord">
          <ac:chgData name="Paul Bartholomew" userId="1c6d4650-e402-42ef-bccd-aace2e92ea53" providerId="ADAL" clId="{3EDB9025-3302-4EA5-835F-C2385206654D}" dt="2025-11-04T15:36:39.096" v="2984" actId="20577"/>
          <ac:spMkLst>
            <pc:docMk/>
            <pc:sldMk cId="3769305351" sldId="260"/>
            <ac:spMk id="8" creationId="{E0CC88F5-1E3B-5D78-C0E5-4473E7C957FE}"/>
          </ac:spMkLst>
        </pc:spChg>
        <pc:picChg chg="add mod">
          <ac:chgData name="Paul Bartholomew" userId="1c6d4650-e402-42ef-bccd-aace2e92ea53" providerId="ADAL" clId="{3EDB9025-3302-4EA5-835F-C2385206654D}" dt="2025-11-04T15:36:51.445" v="2990" actId="962"/>
          <ac:picMkLst>
            <pc:docMk/>
            <pc:sldMk cId="3769305351" sldId="260"/>
            <ac:picMk id="7" creationId="{A2EDA4B6-2183-0FA9-525B-4FCFE99B5B54}"/>
          </ac:picMkLst>
        </pc:picChg>
        <pc:picChg chg="add del mod">
          <ac:chgData name="Paul Bartholomew" userId="1c6d4650-e402-42ef-bccd-aace2e92ea53" providerId="ADAL" clId="{3EDB9025-3302-4EA5-835F-C2385206654D}" dt="2025-11-04T15:35:05.776" v="2767" actId="478"/>
          <ac:picMkLst>
            <pc:docMk/>
            <pc:sldMk cId="3769305351" sldId="260"/>
            <ac:picMk id="9" creationId="{1FF37ABD-3CCA-EF2E-310B-1CCEC5C7B229}"/>
          </ac:picMkLst>
        </pc:picChg>
      </pc:sldChg>
      <pc:sldChg chg="addSp delSp modSp new mod modClrScheme chgLayout">
        <pc:chgData name="Paul Bartholomew" userId="1c6d4650-e402-42ef-bccd-aace2e92ea53" providerId="ADAL" clId="{3EDB9025-3302-4EA5-835F-C2385206654D}" dt="2025-11-04T14:29:26.106" v="2524" actId="962"/>
        <pc:sldMkLst>
          <pc:docMk/>
          <pc:sldMk cId="696112727" sldId="261"/>
        </pc:sldMkLst>
        <pc:spChg chg="mod ord">
          <ac:chgData name="Paul Bartholomew" userId="1c6d4650-e402-42ef-bccd-aace2e92ea53" providerId="ADAL" clId="{3EDB9025-3302-4EA5-835F-C2385206654D}" dt="2025-11-04T11:36:05.121" v="1972" actId="700"/>
          <ac:spMkLst>
            <pc:docMk/>
            <pc:sldMk cId="696112727" sldId="261"/>
            <ac:spMk id="2" creationId="{36BC7771-5998-3A07-D7E8-B77667811182}"/>
          </ac:spMkLst>
        </pc:spChg>
        <pc:spChg chg="del mod ord">
          <ac:chgData name="Paul Bartholomew" userId="1c6d4650-e402-42ef-bccd-aace2e92ea53" providerId="ADAL" clId="{3EDB9025-3302-4EA5-835F-C2385206654D}" dt="2025-11-04T10:53:26.886" v="1714" actId="700"/>
          <ac:spMkLst>
            <pc:docMk/>
            <pc:sldMk cId="696112727" sldId="261"/>
            <ac:spMk id="3" creationId="{32B0F844-4C15-5CB4-1F3D-C8F4133983A9}"/>
          </ac:spMkLst>
        </pc:spChg>
        <pc:spChg chg="del">
          <ac:chgData name="Paul Bartholomew" userId="1c6d4650-e402-42ef-bccd-aace2e92ea53" providerId="ADAL" clId="{3EDB9025-3302-4EA5-835F-C2385206654D}" dt="2025-11-04T10:53:26.886" v="1714" actId="700"/>
          <ac:spMkLst>
            <pc:docMk/>
            <pc:sldMk cId="696112727" sldId="261"/>
            <ac:spMk id="4" creationId="{EC88B3E0-78DD-26B7-F391-BE3824325268}"/>
          </ac:spMkLst>
        </pc:spChg>
        <pc:spChg chg="add del mod ord">
          <ac:chgData name="Paul Bartholomew" userId="1c6d4650-e402-42ef-bccd-aace2e92ea53" providerId="ADAL" clId="{3EDB9025-3302-4EA5-835F-C2385206654D}" dt="2025-11-04T10:53:28.988" v="1716"/>
          <ac:spMkLst>
            <pc:docMk/>
            <pc:sldMk cId="696112727" sldId="261"/>
            <ac:spMk id="5" creationId="{77EA078C-D492-7306-7AAB-CDB3899DBC31}"/>
          </ac:spMkLst>
        </pc:spChg>
        <pc:spChg chg="add del mod ord">
          <ac:chgData name="Paul Bartholomew" userId="1c6d4650-e402-42ef-bccd-aace2e92ea53" providerId="ADAL" clId="{3EDB9025-3302-4EA5-835F-C2385206654D}" dt="2025-11-04T11:36:10.418" v="1974"/>
          <ac:spMkLst>
            <pc:docMk/>
            <pc:sldMk cId="696112727" sldId="261"/>
            <ac:spMk id="7" creationId="{178E65AE-6E74-700E-180A-2D66A3064BD2}"/>
          </ac:spMkLst>
        </pc:spChg>
        <pc:spChg chg="add del mod">
          <ac:chgData name="Paul Bartholomew" userId="1c6d4650-e402-42ef-bccd-aace2e92ea53" providerId="ADAL" clId="{3EDB9025-3302-4EA5-835F-C2385206654D}" dt="2025-11-04T11:57:43.695" v="1980"/>
          <ac:spMkLst>
            <pc:docMk/>
            <pc:sldMk cId="696112727" sldId="261"/>
            <ac:spMk id="10" creationId="{CAD23CC0-B611-6E26-8502-8687EF940852}"/>
          </ac:spMkLst>
        </pc:spChg>
        <pc:spChg chg="add del mod">
          <ac:chgData name="Paul Bartholomew" userId="1c6d4650-e402-42ef-bccd-aace2e92ea53" providerId="ADAL" clId="{3EDB9025-3302-4EA5-835F-C2385206654D}" dt="2025-11-04T11:57:51.767" v="1982"/>
          <ac:spMkLst>
            <pc:docMk/>
            <pc:sldMk cId="696112727" sldId="261"/>
            <ac:spMk id="12" creationId="{2EE02907-894F-0118-144F-D4B6BF3B805D}"/>
          </ac:spMkLst>
        </pc:spChg>
        <pc:spChg chg="add del mod">
          <ac:chgData name="Paul Bartholomew" userId="1c6d4650-e402-42ef-bccd-aace2e92ea53" providerId="ADAL" clId="{3EDB9025-3302-4EA5-835F-C2385206654D}" dt="2025-11-04T14:27:52.754" v="2520"/>
          <ac:spMkLst>
            <pc:docMk/>
            <pc:sldMk cId="696112727" sldId="261"/>
            <ac:spMk id="16" creationId="{ACCF889A-874E-C9E4-9559-0B97AA1C8215}"/>
          </ac:spMkLst>
        </pc:spChg>
        <pc:graphicFrameChg chg="add del mod ord">
          <ac:chgData name="Paul Bartholomew" userId="1c6d4650-e402-42ef-bccd-aace2e92ea53" providerId="ADAL" clId="{3EDB9025-3302-4EA5-835F-C2385206654D}" dt="2025-11-04T11:57:34.783" v="1977" actId="478"/>
          <ac:graphicFrameMkLst>
            <pc:docMk/>
            <pc:sldMk cId="696112727" sldId="261"/>
            <ac:graphicFrameMk id="6" creationId="{AABDABA9-F0BB-D590-2C69-84E90D832A56}"/>
          </ac:graphicFrameMkLst>
        </pc:graphicFrameChg>
        <pc:graphicFrameChg chg="add del mod">
          <ac:chgData name="Paul Bartholomew" userId="1c6d4650-e402-42ef-bccd-aace2e92ea53" providerId="ADAL" clId="{3EDB9025-3302-4EA5-835F-C2385206654D}" dt="2025-11-04T11:57:36.884" v="1978" actId="478"/>
          <ac:graphicFrameMkLst>
            <pc:docMk/>
            <pc:sldMk cId="696112727" sldId="261"/>
            <ac:graphicFrameMk id="8" creationId="{6E0F87F5-F773-5411-A5AF-5C5F2A4D7B6E}"/>
          </ac:graphicFrameMkLst>
        </pc:graphicFrameChg>
        <pc:graphicFrameChg chg="add mod">
          <ac:chgData name="Paul Bartholomew" userId="1c6d4650-e402-42ef-bccd-aace2e92ea53" providerId="ADAL" clId="{3EDB9025-3302-4EA5-835F-C2385206654D}" dt="2025-11-04T14:29:17.970" v="2522" actId="962"/>
          <ac:graphicFrameMkLst>
            <pc:docMk/>
            <pc:sldMk cId="696112727" sldId="261"/>
            <ac:graphicFrameMk id="13" creationId="{AABDABA9-F0BB-D590-2C69-84E90D832A56}"/>
          </ac:graphicFrameMkLst>
        </pc:graphicFrameChg>
        <pc:graphicFrameChg chg="add del mod">
          <ac:chgData name="Paul Bartholomew" userId="1c6d4650-e402-42ef-bccd-aace2e92ea53" providerId="ADAL" clId="{3EDB9025-3302-4EA5-835F-C2385206654D}" dt="2025-11-04T14:27:39.447" v="2518" actId="478"/>
          <ac:graphicFrameMkLst>
            <pc:docMk/>
            <pc:sldMk cId="696112727" sldId="261"/>
            <ac:graphicFrameMk id="14" creationId="{AABDABA9-F0BB-D590-2C69-84E90D832A56}"/>
          </ac:graphicFrameMkLst>
        </pc:graphicFrameChg>
        <pc:graphicFrameChg chg="add mod">
          <ac:chgData name="Paul Bartholomew" userId="1c6d4650-e402-42ef-bccd-aace2e92ea53" providerId="ADAL" clId="{3EDB9025-3302-4EA5-835F-C2385206654D}" dt="2025-11-04T14:29:26.106" v="2524" actId="962"/>
          <ac:graphicFrameMkLst>
            <pc:docMk/>
            <pc:sldMk cId="696112727" sldId="261"/>
            <ac:graphicFrameMk id="17" creationId="{4A034530-5B28-CC81-A751-3FB414C57AD8}"/>
          </ac:graphicFrameMkLst>
        </pc:graphicFrameChg>
      </pc:sldChg>
      <pc:sldChg chg="addSp delSp modSp new mod">
        <pc:chgData name="Paul Bartholomew" userId="1c6d4650-e402-42ef-bccd-aace2e92ea53" providerId="ADAL" clId="{3EDB9025-3302-4EA5-835F-C2385206654D}" dt="2025-11-04T14:31:50.480" v="2563" actId="20577"/>
        <pc:sldMkLst>
          <pc:docMk/>
          <pc:sldMk cId="2390001491" sldId="262"/>
        </pc:sldMkLst>
        <pc:spChg chg="mod">
          <ac:chgData name="Paul Bartholomew" userId="1c6d4650-e402-42ef-bccd-aace2e92ea53" providerId="ADAL" clId="{3EDB9025-3302-4EA5-835F-C2385206654D}" dt="2025-11-04T14:31:50.480" v="2563" actId="20577"/>
          <ac:spMkLst>
            <pc:docMk/>
            <pc:sldMk cId="2390001491" sldId="262"/>
            <ac:spMk id="2" creationId="{25C65DFF-6182-9F3E-22B6-06A83E40FBB7}"/>
          </ac:spMkLst>
        </pc:spChg>
        <pc:spChg chg="del">
          <ac:chgData name="Paul Bartholomew" userId="1c6d4650-e402-42ef-bccd-aace2e92ea53" providerId="ADAL" clId="{3EDB9025-3302-4EA5-835F-C2385206654D}" dt="2025-11-04T10:56:08.458" v="1718"/>
          <ac:spMkLst>
            <pc:docMk/>
            <pc:sldMk cId="2390001491" sldId="262"/>
            <ac:spMk id="3" creationId="{C2B11AFD-971D-555E-A3C7-867D30BE7B43}"/>
          </ac:spMkLst>
        </pc:spChg>
        <pc:spChg chg="del">
          <ac:chgData name="Paul Bartholomew" userId="1c6d4650-e402-42ef-bccd-aace2e92ea53" providerId="ADAL" clId="{3EDB9025-3302-4EA5-835F-C2385206654D}" dt="2025-11-04T11:05:16.880" v="1720"/>
          <ac:spMkLst>
            <pc:docMk/>
            <pc:sldMk cId="2390001491" sldId="262"/>
            <ac:spMk id="4" creationId="{38E0784C-B6E1-A74D-726A-27F245730A5E}"/>
          </ac:spMkLst>
        </pc:spChg>
        <pc:spChg chg="add del mod">
          <ac:chgData name="Paul Bartholomew" userId="1c6d4650-e402-42ef-bccd-aace2e92ea53" providerId="ADAL" clId="{3EDB9025-3302-4EA5-835F-C2385206654D}" dt="2025-11-04T12:01:24.674" v="1989"/>
          <ac:spMkLst>
            <pc:docMk/>
            <pc:sldMk cId="2390001491" sldId="262"/>
            <ac:spMk id="8" creationId="{813CA0AC-056E-84CE-6B97-D18DB84611C2}"/>
          </ac:spMkLst>
        </pc:spChg>
        <pc:spChg chg="add del mod">
          <ac:chgData name="Paul Bartholomew" userId="1c6d4650-e402-42ef-bccd-aace2e92ea53" providerId="ADAL" clId="{3EDB9025-3302-4EA5-835F-C2385206654D}" dt="2025-11-04T12:01:36.853" v="1991"/>
          <ac:spMkLst>
            <pc:docMk/>
            <pc:sldMk cId="2390001491" sldId="262"/>
            <ac:spMk id="10" creationId="{47B35BA6-5F9E-2244-43C4-B1312720CAC8}"/>
          </ac:spMkLst>
        </pc:spChg>
        <pc:graphicFrameChg chg="add del mod">
          <ac:chgData name="Paul Bartholomew" userId="1c6d4650-e402-42ef-bccd-aace2e92ea53" providerId="ADAL" clId="{3EDB9025-3302-4EA5-835F-C2385206654D}" dt="2025-11-04T12:00:56.389" v="1983" actId="478"/>
          <ac:graphicFrameMkLst>
            <pc:docMk/>
            <pc:sldMk cId="2390001491" sldId="262"/>
            <ac:graphicFrameMk id="5" creationId="{27F9B4E5-5B34-B814-121B-2A2FC0C8DA06}"/>
          </ac:graphicFrameMkLst>
        </pc:graphicFrameChg>
        <pc:graphicFrameChg chg="add del mod">
          <ac:chgData name="Paul Bartholomew" userId="1c6d4650-e402-42ef-bccd-aace2e92ea53" providerId="ADAL" clId="{3EDB9025-3302-4EA5-835F-C2385206654D}" dt="2025-11-04T12:00:58.417" v="1984" actId="478"/>
          <ac:graphicFrameMkLst>
            <pc:docMk/>
            <pc:sldMk cId="2390001491" sldId="262"/>
            <ac:graphicFrameMk id="6" creationId="{D63D8D7C-E2BD-6EF4-06C7-925AE977DE0B}"/>
          </ac:graphicFrameMkLst>
        </pc:graphicFrameChg>
        <pc:graphicFrameChg chg="add mod">
          <ac:chgData name="Paul Bartholomew" userId="1c6d4650-e402-42ef-bccd-aace2e92ea53" providerId="ADAL" clId="{3EDB9025-3302-4EA5-835F-C2385206654D}" dt="2025-11-04T12:01:15.494" v="1987"/>
          <ac:graphicFrameMkLst>
            <pc:docMk/>
            <pc:sldMk cId="2390001491" sldId="262"/>
            <ac:graphicFrameMk id="11" creationId="{AABDABA9-F0BB-D590-2C69-84E90D832A56}"/>
          </ac:graphicFrameMkLst>
        </pc:graphicFrameChg>
        <pc:graphicFrameChg chg="add mod">
          <ac:chgData name="Paul Bartholomew" userId="1c6d4650-e402-42ef-bccd-aace2e92ea53" providerId="ADAL" clId="{3EDB9025-3302-4EA5-835F-C2385206654D}" dt="2025-11-04T14:29:51.948" v="2526" actId="962"/>
          <ac:graphicFrameMkLst>
            <pc:docMk/>
            <pc:sldMk cId="2390001491" sldId="262"/>
            <ac:graphicFrameMk id="12" creationId="{27F9B4E5-5B34-B814-121B-2A2FC0C8DA06}"/>
          </ac:graphicFrameMkLst>
        </pc:graphicFrameChg>
        <pc:graphicFrameChg chg="add mod">
          <ac:chgData name="Paul Bartholomew" userId="1c6d4650-e402-42ef-bccd-aace2e92ea53" providerId="ADAL" clId="{3EDB9025-3302-4EA5-835F-C2385206654D}" dt="2025-11-04T14:30:23.787" v="2528" actId="962"/>
          <ac:graphicFrameMkLst>
            <pc:docMk/>
            <pc:sldMk cId="2390001491" sldId="262"/>
            <ac:graphicFrameMk id="13" creationId="{D63D8D7C-E2BD-6EF4-06C7-925AE977DE0B}"/>
          </ac:graphicFrameMkLst>
        </pc:graphicFrameChg>
      </pc:sldChg>
      <pc:sldChg chg="addSp delSp modSp new mod modClrScheme chgLayout">
        <pc:chgData name="Paul Bartholomew" userId="1c6d4650-e402-42ef-bccd-aace2e92ea53" providerId="ADAL" clId="{3EDB9025-3302-4EA5-835F-C2385206654D}" dt="2025-11-04T14:15:10.112" v="2396" actId="20577"/>
        <pc:sldMkLst>
          <pc:docMk/>
          <pc:sldMk cId="3059640245" sldId="263"/>
        </pc:sldMkLst>
        <pc:spChg chg="mod ord">
          <ac:chgData name="Paul Bartholomew" userId="1c6d4650-e402-42ef-bccd-aace2e92ea53" providerId="ADAL" clId="{3EDB9025-3302-4EA5-835F-C2385206654D}" dt="2025-11-04T11:22:50.255" v="1847" actId="700"/>
          <ac:spMkLst>
            <pc:docMk/>
            <pc:sldMk cId="3059640245" sldId="263"/>
            <ac:spMk id="2" creationId="{F66CBFAE-65E6-ABFF-CCD7-50B776FD0537}"/>
          </ac:spMkLst>
        </pc:spChg>
        <pc:spChg chg="del mod ord">
          <ac:chgData name="Paul Bartholomew" userId="1c6d4650-e402-42ef-bccd-aace2e92ea53" providerId="ADAL" clId="{3EDB9025-3302-4EA5-835F-C2385206654D}" dt="2025-11-04T11:22:50.255" v="1847" actId="700"/>
          <ac:spMkLst>
            <pc:docMk/>
            <pc:sldMk cId="3059640245" sldId="263"/>
            <ac:spMk id="3" creationId="{9BB5DE3C-4B34-6DE4-BBA8-2424D7890CCD}"/>
          </ac:spMkLst>
        </pc:spChg>
        <pc:spChg chg="del">
          <ac:chgData name="Paul Bartholomew" userId="1c6d4650-e402-42ef-bccd-aace2e92ea53" providerId="ADAL" clId="{3EDB9025-3302-4EA5-835F-C2385206654D}" dt="2025-11-04T11:22:50.255" v="1847" actId="700"/>
          <ac:spMkLst>
            <pc:docMk/>
            <pc:sldMk cId="3059640245" sldId="263"/>
            <ac:spMk id="4" creationId="{310CA65B-744C-6F14-BC41-4C361BB2B015}"/>
          </ac:spMkLst>
        </pc:spChg>
        <pc:spChg chg="add mod ord">
          <ac:chgData name="Paul Bartholomew" userId="1c6d4650-e402-42ef-bccd-aace2e92ea53" providerId="ADAL" clId="{3EDB9025-3302-4EA5-835F-C2385206654D}" dt="2025-11-04T14:15:10.112" v="2396" actId="20577"/>
          <ac:spMkLst>
            <pc:docMk/>
            <pc:sldMk cId="3059640245" sldId="263"/>
            <ac:spMk id="5" creationId="{6D5DE503-E70E-D7C6-A204-542A36CACC32}"/>
          </ac:spMkLst>
        </pc:spChg>
      </pc:sldChg>
      <pc:sldChg chg="addSp delSp modSp new mod">
        <pc:chgData name="Paul Bartholomew" userId="1c6d4650-e402-42ef-bccd-aace2e92ea53" providerId="ADAL" clId="{3EDB9025-3302-4EA5-835F-C2385206654D}" dt="2025-11-04T14:31:43.417" v="2554" actId="20577"/>
        <pc:sldMkLst>
          <pc:docMk/>
          <pc:sldMk cId="868954907" sldId="264"/>
        </pc:sldMkLst>
        <pc:spChg chg="mod">
          <ac:chgData name="Paul Bartholomew" userId="1c6d4650-e402-42ef-bccd-aace2e92ea53" providerId="ADAL" clId="{3EDB9025-3302-4EA5-835F-C2385206654D}" dt="2025-11-04T14:31:43.417" v="2554" actId="20577"/>
          <ac:spMkLst>
            <pc:docMk/>
            <pc:sldMk cId="868954907" sldId="264"/>
            <ac:spMk id="2" creationId="{0139A549-3110-43A1-A986-E52D3203BBF9}"/>
          </ac:spMkLst>
        </pc:spChg>
        <pc:spChg chg="del">
          <ac:chgData name="Paul Bartholomew" userId="1c6d4650-e402-42ef-bccd-aace2e92ea53" providerId="ADAL" clId="{3EDB9025-3302-4EA5-835F-C2385206654D}" dt="2025-11-04T12:02:32.622" v="2026"/>
          <ac:spMkLst>
            <pc:docMk/>
            <pc:sldMk cId="868954907" sldId="264"/>
            <ac:spMk id="3" creationId="{A34D0A16-2CF6-765D-DFC1-8A2B0BD442B1}"/>
          </ac:spMkLst>
        </pc:spChg>
        <pc:spChg chg="del">
          <ac:chgData name="Paul Bartholomew" userId="1c6d4650-e402-42ef-bccd-aace2e92ea53" providerId="ADAL" clId="{3EDB9025-3302-4EA5-835F-C2385206654D}" dt="2025-11-04T12:02:39.099" v="2028"/>
          <ac:spMkLst>
            <pc:docMk/>
            <pc:sldMk cId="868954907" sldId="264"/>
            <ac:spMk id="4" creationId="{A537DFED-B4F8-BCE1-67DE-FADAC0EB16FE}"/>
          </ac:spMkLst>
        </pc:spChg>
        <pc:graphicFrameChg chg="add mod">
          <ac:chgData name="Paul Bartholomew" userId="1c6d4650-e402-42ef-bccd-aace2e92ea53" providerId="ADAL" clId="{3EDB9025-3302-4EA5-835F-C2385206654D}" dt="2025-11-04T14:30:34.940" v="2530" actId="962"/>
          <ac:graphicFrameMkLst>
            <pc:docMk/>
            <pc:sldMk cId="868954907" sldId="264"/>
            <ac:graphicFrameMk id="5" creationId="{23C3CB39-45AE-1746-AE99-5AA853E46424}"/>
          </ac:graphicFrameMkLst>
        </pc:graphicFrameChg>
        <pc:graphicFrameChg chg="add mod">
          <ac:chgData name="Paul Bartholomew" userId="1c6d4650-e402-42ef-bccd-aace2e92ea53" providerId="ADAL" clId="{3EDB9025-3302-4EA5-835F-C2385206654D}" dt="2025-11-04T14:30:56.489" v="2532" actId="962"/>
          <ac:graphicFrameMkLst>
            <pc:docMk/>
            <pc:sldMk cId="868954907" sldId="264"/>
            <ac:graphicFrameMk id="6" creationId="{80A172A9-A228-53F2-1790-52A20F2D687A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uoe-my.sharepoint.com/personal/pbarthol_ed_ac_uk/Documents/Documents/Presentations/Fortran%20Con%202025/CCS%20PURE%20performance%20stud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uoe-my.sharepoint.com/personal/pbarthol_ed_ac_uk/Documents/Documents/Presentations/Fortran%20Con%202025/CCS%20PURE%20performance%20stud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uoe-my.sharepoint.com/personal/pbarthol_ed_ac_uk/Documents/Documents/Presentations/Fortran%20Con%202025/CCS%20PURE%20performance%20stud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uoe-my.sharepoint.com/personal/pbarthol_ed_ac_uk/Documents/Documents/Presentations/Fortran%20Con%202025/CCS%20PURE%20performance%20stud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uoe-my.sharepoint.com/personal/pbarthol_ed_ac_uk/Documents/Documents/Presentations/Fortran%20Con%202025/CCS%20PURE%20performance%20stud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uoe-my.sharepoint.com/personal/pbarthol_ed_ac_uk/Documents/Documents/Presentations/Fortran%20Con%202025/CCS%20PURE%20performance%20study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Cray (SOL)</c:v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xVal>
            <c:numRef>
              <c:f>Sheet1!$H$2:$H$5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Sheet1!$L$2:$L$5</c:f>
              <c:numCache>
                <c:formatCode>General</c:formatCode>
                <c:ptCount val="4"/>
                <c:pt idx="0">
                  <c:v>158.39999999999998</c:v>
                </c:pt>
                <c:pt idx="1">
                  <c:v>104.9</c:v>
                </c:pt>
                <c:pt idx="2">
                  <c:v>95.5</c:v>
                </c:pt>
                <c:pt idx="3">
                  <c:v>61.399999999999991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589-4ABB-A77A-3DDCA14C647F}"/>
            </c:ext>
          </c:extLst>
        </c:ser>
        <c:ser>
          <c:idx val="2"/>
          <c:order val="2"/>
          <c:tx>
            <c:v>Cray/PURE (SOL)</c:v>
          </c:tx>
          <c:spPr>
            <a:ln w="19050" cap="rnd">
              <a:solidFill>
                <a:schemeClr val="accent3">
                  <a:lumMod val="60000"/>
                  <a:lumOff val="40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  <a:lumOff val="40000"/>
                </a:schemeClr>
              </a:solidFill>
              <a:ln w="9525">
                <a:solidFill>
                  <a:schemeClr val="accent3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Sheet1!$H$6:$H$9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Sheet1!$L$6:$L$9</c:f>
              <c:numCache>
                <c:formatCode>General</c:formatCode>
                <c:ptCount val="4"/>
                <c:pt idx="0">
                  <c:v>116.70000000000002</c:v>
                </c:pt>
                <c:pt idx="1">
                  <c:v>89.1</c:v>
                </c:pt>
                <c:pt idx="2">
                  <c:v>73.900000000000006</c:v>
                </c:pt>
                <c:pt idx="3">
                  <c:v>62.1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589-4ABB-A77A-3DDCA14C647F}"/>
            </c:ext>
          </c:extLst>
        </c:ser>
        <c:ser>
          <c:idx val="4"/>
          <c:order val="4"/>
          <c:tx>
            <c:v>Cray/PURE-R (SOL)</c:v>
          </c:tx>
          <c:spPr>
            <a:ln w="19050" cap="rnd">
              <a:solidFill>
                <a:srgbClr val="0070C0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Sheet1!$H$10:$H$13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Sheet1!$L$10:$L$13</c:f>
              <c:numCache>
                <c:formatCode>General</c:formatCode>
                <c:ptCount val="4"/>
                <c:pt idx="0">
                  <c:v>114.2</c:v>
                </c:pt>
                <c:pt idx="1">
                  <c:v>81.8</c:v>
                </c:pt>
                <c:pt idx="2">
                  <c:v>61.1</c:v>
                </c:pt>
                <c:pt idx="3">
                  <c:v>54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E589-4ABB-A77A-3DDCA14C64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26766944"/>
        <c:axId val="926772704"/>
        <c:extLst>
          <c:ext xmlns:c15="http://schemas.microsoft.com/office/drawing/2012/chart" uri="{02D57815-91ED-43cb-92C2-25804820EDAC}">
            <c15:filteredScatterSeries>
              <c15:ser>
                <c:idx val="1"/>
                <c:order val="1"/>
                <c:tx>
                  <c:v>Cray (COEFF)</c:v>
                </c:tx>
                <c:spPr>
                  <a:ln w="19050" cap="rnd">
                    <a:solidFill>
                      <a:schemeClr val="accent3">
                        <a:lumMod val="60000"/>
                        <a:lumOff val="40000"/>
                      </a:schemeClr>
                    </a:solidFill>
                    <a:prstDash val="dash"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>
                      <c:ext uri="{02D57815-91ED-43cb-92C2-25804820EDAC}">
                        <c15:formulaRef>
                          <c15:sqref>Sheet1!$H$2:$H$5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Sheet1!$M$2:$M$5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43.8</c:v>
                      </c:pt>
                      <c:pt idx="1">
                        <c:v>21.5</c:v>
                      </c:pt>
                      <c:pt idx="2">
                        <c:v>11.4</c:v>
                      </c:pt>
                      <c:pt idx="3">
                        <c:v>6.1</c:v>
                      </c:pt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03-E589-4ABB-A77A-3DDCA14C647F}"/>
                  </c:ext>
                </c:extLst>
              </c15:ser>
            </c15:filteredScatterSeries>
            <c15:filteredScatterSeries>
              <c15:ser>
                <c:idx val="3"/>
                <c:order val="3"/>
                <c:tx>
                  <c:v>Cray/PURE (COEFF)</c:v>
                </c:tx>
                <c:spPr>
                  <a:ln w="19050" cap="rnd">
                    <a:solidFill>
                      <a:schemeClr val="accent3">
                        <a:lumMod val="60000"/>
                        <a:lumOff val="40000"/>
                      </a:schemeClr>
                    </a:solidFill>
                    <a:prstDash val="dash"/>
                    <a:round/>
                  </a:ln>
                  <a:effectLst/>
                </c:spPr>
                <c:marker>
                  <c:symbol val="x"/>
                  <c:size val="5"/>
                  <c:spPr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Sheet1!$H$6:$H$9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Sheet1!$M$6:$M$9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30.3</c:v>
                      </c:pt>
                      <c:pt idx="1">
                        <c:v>13.7</c:v>
                      </c:pt>
                      <c:pt idx="2">
                        <c:v>7.4</c:v>
                      </c:pt>
                      <c:pt idx="3">
                        <c:v>4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E589-4ABB-A77A-3DDCA14C647F}"/>
                  </c:ext>
                </c:extLst>
              </c15:ser>
            </c15:filteredScatterSeries>
            <c15:filteredScatterSeries>
              <c15:ser>
                <c:idx val="5"/>
                <c:order val="5"/>
                <c:tx>
                  <c:v>Cray/PURE-R (COEFF)</c:v>
                </c:tx>
                <c:spPr>
                  <a:ln w="19050" cap="rnd">
                    <a:solidFill>
                      <a:schemeClr val="accent3">
                        <a:lumMod val="60000"/>
                        <a:lumOff val="40000"/>
                      </a:schemeClr>
                    </a:solidFill>
                    <a:prstDash val="dash"/>
                    <a:round/>
                  </a:ln>
                  <a:effectLst/>
                </c:spPr>
                <c:marker>
                  <c:symbol val="diamond"/>
                  <c:size val="5"/>
                  <c:spPr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Sheet1!$H$10:$H$13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Sheet1!$M$10:$M$13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31.2</c:v>
                      </c:pt>
                      <c:pt idx="1">
                        <c:v>14.2</c:v>
                      </c:pt>
                      <c:pt idx="2">
                        <c:v>7.8</c:v>
                      </c:pt>
                      <c:pt idx="3">
                        <c:v>4.2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E589-4ABB-A77A-3DDCA14C647F}"/>
                  </c:ext>
                </c:extLst>
              </c15:ser>
            </c15:filteredScatterSeries>
            <c15:filteredScatterSeries>
              <c15:ser>
                <c:idx val="6"/>
                <c:order val="6"/>
                <c:tx>
                  <c:v>GNU (SOL)</c:v>
                </c:tx>
                <c:spPr>
                  <a:ln w="19050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Sheet1!$H$14:$H$17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Sheet1!$L$14:$L$17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114.80000000000001</c:v>
                      </c:pt>
                      <c:pt idx="1">
                        <c:v>72.099999999999994</c:v>
                      </c:pt>
                      <c:pt idx="2">
                        <c:v>56.099999999999994</c:v>
                      </c:pt>
                      <c:pt idx="3">
                        <c:v>47.7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E589-4ABB-A77A-3DDCA14C647F}"/>
                  </c:ext>
                </c:extLst>
              </c15:ser>
            </c15:filteredScatterSeries>
            <c15:filteredScatterSeries>
              <c15:ser>
                <c:idx val="7"/>
                <c:order val="7"/>
                <c:tx>
                  <c:v>GNU (COEFF)</c:v>
                </c:tx>
                <c:spPr>
                  <a:ln w="19050" cap="rnd">
                    <a:solidFill>
                      <a:schemeClr val="accent2"/>
                    </a:solidFill>
                    <a:prstDash val="dash"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Sheet1!$H$14:$H$17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Sheet1!$M$14:$M$17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28.3</c:v>
                      </c:pt>
                      <c:pt idx="1">
                        <c:v>14.8</c:v>
                      </c:pt>
                      <c:pt idx="2">
                        <c:v>8.5</c:v>
                      </c:pt>
                      <c:pt idx="3">
                        <c:v>4.5999999999999996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E589-4ABB-A77A-3DDCA14C647F}"/>
                  </c:ext>
                </c:extLst>
              </c15:ser>
            </c15:filteredScatterSeries>
            <c15:filteredScatterSeries>
              <c15:ser>
                <c:idx val="8"/>
                <c:order val="8"/>
                <c:tx>
                  <c:v>GNU/PURE (SOL)</c:v>
                </c:tx>
                <c:spPr>
                  <a:ln w="19050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x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Sheet1!$H$18:$H$21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Sheet1!$L$18:$L$21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96</c:v>
                      </c:pt>
                      <c:pt idx="1">
                        <c:v>65.37</c:v>
                      </c:pt>
                      <c:pt idx="2">
                        <c:v>56.999999999999993</c:v>
                      </c:pt>
                      <c:pt idx="3">
                        <c:v>48.900000000000006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E589-4ABB-A77A-3DDCA14C647F}"/>
                  </c:ext>
                </c:extLst>
              </c15:ser>
            </c15:filteredScatterSeries>
            <c15:filteredScatterSeries>
              <c15:ser>
                <c:idx val="9"/>
                <c:order val="9"/>
                <c:tx>
                  <c:v>GNU/PURE (COEFF)</c:v>
                </c:tx>
                <c:spPr>
                  <a:ln w="19050" cap="rnd">
                    <a:solidFill>
                      <a:schemeClr val="accent2"/>
                    </a:solidFill>
                    <a:prstDash val="dash"/>
                    <a:round/>
                  </a:ln>
                  <a:effectLst/>
                </c:spPr>
                <c:marker>
                  <c:symbol val="x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Sheet1!$H$18:$H$21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Sheet1!$M$18:$M$21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24</c:v>
                      </c:pt>
                      <c:pt idx="1">
                        <c:v>13</c:v>
                      </c:pt>
                      <c:pt idx="2">
                        <c:v>7.5</c:v>
                      </c:pt>
                      <c:pt idx="3">
                        <c:v>4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E589-4ABB-A77A-3DDCA14C647F}"/>
                  </c:ext>
                </c:extLst>
              </c15:ser>
            </c15:filteredScatterSeries>
            <c15:filteredScatterSeries>
              <c15:ser>
                <c:idx val="10"/>
                <c:order val="10"/>
                <c:tx>
                  <c:v>GNU/PURE-R (SOL)</c:v>
                </c:tx>
                <c:spPr>
                  <a:ln w="19050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diamond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Sheet1!$H$22:$H$25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Sheet1!$L$22:$L$25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97.100000000000009</c:v>
                      </c:pt>
                      <c:pt idx="1">
                        <c:v>63.100000000000009</c:v>
                      </c:pt>
                      <c:pt idx="2">
                        <c:v>54.7</c:v>
                      </c:pt>
                      <c:pt idx="3">
                        <c:v>45.499999999999993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E589-4ABB-A77A-3DDCA14C647F}"/>
                  </c:ext>
                </c:extLst>
              </c15:ser>
            </c15:filteredScatterSeries>
            <c15:filteredScatterSeries>
              <c15:ser>
                <c:idx val="11"/>
                <c:order val="11"/>
                <c:tx>
                  <c:v>GNU/PURE-R (COEFF)</c:v>
                </c:tx>
                <c:spPr>
                  <a:ln w="19050" cap="rnd">
                    <a:solidFill>
                      <a:schemeClr val="accent2"/>
                    </a:solidFill>
                    <a:prstDash val="dash"/>
                    <a:round/>
                  </a:ln>
                  <a:effectLst/>
                </c:spPr>
                <c:marker>
                  <c:symbol val="diamond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Sheet1!$H$22:$H$25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Sheet1!$M$22:$M$25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24.4</c:v>
                      </c:pt>
                      <c:pt idx="1">
                        <c:v>13</c:v>
                      </c:pt>
                      <c:pt idx="2">
                        <c:v>7.4</c:v>
                      </c:pt>
                      <c:pt idx="3">
                        <c:v>4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E589-4ABB-A77A-3DDCA14C647F}"/>
                  </c:ext>
                </c:extLst>
              </c15:ser>
            </c15:filteredScatterSeries>
          </c:ext>
        </c:extLst>
      </c:scatterChart>
      <c:valAx>
        <c:axId val="926766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Cells / Core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6772704"/>
        <c:crosses val="autoZero"/>
        <c:crossBetween val="midCat"/>
      </c:valAx>
      <c:valAx>
        <c:axId val="92677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Time</a:t>
                </a:r>
                <a:r>
                  <a:rPr lang="en-GB" b="1" baseline="0"/>
                  <a:t> [s]</a:t>
                </a:r>
                <a:endParaRPr lang="en-GB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676694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1"/>
          <c:tx>
            <c:v>Cray (COEFF)</c:v>
          </c:tx>
          <c:spPr>
            <a:ln w="19050" cap="rnd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xVal>
            <c:numRef>
              <c:f>Sheet1!$H$2:$H$5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Sheet1!$M$2:$M$5</c:f>
              <c:numCache>
                <c:formatCode>General</c:formatCode>
                <c:ptCount val="4"/>
                <c:pt idx="0">
                  <c:v>43.8</c:v>
                </c:pt>
                <c:pt idx="1">
                  <c:v>21.5</c:v>
                </c:pt>
                <c:pt idx="2">
                  <c:v>11.4</c:v>
                </c:pt>
                <c:pt idx="3">
                  <c:v>6.1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9F3-4F74-A423-D932CB9F6B50}"/>
            </c:ext>
          </c:extLst>
        </c:ser>
        <c:ser>
          <c:idx val="3"/>
          <c:order val="3"/>
          <c:tx>
            <c:v>Cray/PURE (COEFF)</c:v>
          </c:tx>
          <c:spPr>
            <a:ln w="19050" cap="rnd">
              <a:solidFill>
                <a:schemeClr val="accent3">
                  <a:lumMod val="60000"/>
                  <a:lumOff val="40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  <a:lumOff val="40000"/>
                </a:schemeClr>
              </a:solidFill>
              <a:ln w="9525">
                <a:solidFill>
                  <a:schemeClr val="accent3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Sheet1!$H$6:$H$9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Sheet1!$M$6:$M$9</c:f>
              <c:numCache>
                <c:formatCode>General</c:formatCode>
                <c:ptCount val="4"/>
                <c:pt idx="0">
                  <c:v>30.3</c:v>
                </c:pt>
                <c:pt idx="1">
                  <c:v>13.7</c:v>
                </c:pt>
                <c:pt idx="2">
                  <c:v>7.4</c:v>
                </c:pt>
                <c:pt idx="3">
                  <c:v>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9F3-4F74-A423-D932CB9F6B50}"/>
            </c:ext>
          </c:extLst>
        </c:ser>
        <c:ser>
          <c:idx val="5"/>
          <c:order val="5"/>
          <c:tx>
            <c:v>Cray/PURE-R (COEFF)</c:v>
          </c:tx>
          <c:spPr>
            <a:ln w="19050" cap="rnd">
              <a:solidFill>
                <a:srgbClr val="0070C0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Sheet1!$H$10:$H$13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Sheet1!$M$10:$M$13</c:f>
              <c:numCache>
                <c:formatCode>General</c:formatCode>
                <c:ptCount val="4"/>
                <c:pt idx="0">
                  <c:v>31.2</c:v>
                </c:pt>
                <c:pt idx="1">
                  <c:v>14.2</c:v>
                </c:pt>
                <c:pt idx="2">
                  <c:v>7.8</c:v>
                </c:pt>
                <c:pt idx="3">
                  <c:v>4.2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89F3-4F74-A423-D932CB9F6B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26766944"/>
        <c:axId val="926772704"/>
        <c:extLst>
          <c:ext xmlns:c15="http://schemas.microsoft.com/office/drawing/2012/chart" uri="{02D57815-91ED-43cb-92C2-25804820EDAC}">
            <c15:filteredScatterSeries>
              <c15:ser>
                <c:idx val="0"/>
                <c:order val="0"/>
                <c:tx>
                  <c:v>Cray (SOL)</c:v>
                </c:tx>
                <c:spPr>
                  <a:ln w="19050" cap="rnd">
                    <a:solidFill>
                      <a:schemeClr val="accent3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>
                      <c:ext uri="{02D57815-91ED-43cb-92C2-25804820EDAC}">
                        <c15:formulaRef>
                          <c15:sqref>Sheet1!$H$2:$H$5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Sheet1!$L$2:$L$5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158.39999999999998</c:v>
                      </c:pt>
                      <c:pt idx="1">
                        <c:v>104.9</c:v>
                      </c:pt>
                      <c:pt idx="2">
                        <c:v>95.5</c:v>
                      </c:pt>
                      <c:pt idx="3">
                        <c:v>61.399999999999991</c:v>
                      </c:pt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03-89F3-4F74-A423-D932CB9F6B50}"/>
                  </c:ext>
                </c:extLst>
              </c15:ser>
            </c15:filteredScatterSeries>
            <c15:filteredScatterSeries>
              <c15:ser>
                <c:idx val="2"/>
                <c:order val="2"/>
                <c:tx>
                  <c:v>Cray/PURE (SOL)</c:v>
                </c:tx>
                <c:spPr>
                  <a:ln w="19050" cap="rnd">
                    <a:solidFill>
                      <a:schemeClr val="accent3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x"/>
                  <c:size val="5"/>
                  <c:spPr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Sheet1!$H$6:$H$9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Sheet1!$L$6:$L$9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116.70000000000002</c:v>
                      </c:pt>
                      <c:pt idx="1">
                        <c:v>89.1</c:v>
                      </c:pt>
                      <c:pt idx="2">
                        <c:v>73.900000000000006</c:v>
                      </c:pt>
                      <c:pt idx="3">
                        <c:v>62.1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89F3-4F74-A423-D932CB9F6B50}"/>
                  </c:ext>
                </c:extLst>
              </c15:ser>
            </c15:filteredScatterSeries>
            <c15:filteredScatterSeries>
              <c15:ser>
                <c:idx val="4"/>
                <c:order val="4"/>
                <c:tx>
                  <c:v>Cray/PURE-R (SOL)</c:v>
                </c:tx>
                <c:spPr>
                  <a:ln w="19050" cap="rnd">
                    <a:solidFill>
                      <a:schemeClr val="accent3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diamond"/>
                  <c:size val="5"/>
                  <c:spPr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Sheet1!$H$10:$H$13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Sheet1!$L$10:$L$13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114.2</c:v>
                      </c:pt>
                      <c:pt idx="1">
                        <c:v>81.8</c:v>
                      </c:pt>
                      <c:pt idx="2">
                        <c:v>61.1</c:v>
                      </c:pt>
                      <c:pt idx="3">
                        <c:v>54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89F3-4F74-A423-D932CB9F6B50}"/>
                  </c:ext>
                </c:extLst>
              </c15:ser>
            </c15:filteredScatterSeries>
            <c15:filteredScatterSeries>
              <c15:ser>
                <c:idx val="6"/>
                <c:order val="6"/>
                <c:tx>
                  <c:v>GNU (SOL)</c:v>
                </c:tx>
                <c:spPr>
                  <a:ln w="19050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Sheet1!$H$14:$H$17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Sheet1!$L$14:$L$17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114.80000000000001</c:v>
                      </c:pt>
                      <c:pt idx="1">
                        <c:v>72.099999999999994</c:v>
                      </c:pt>
                      <c:pt idx="2">
                        <c:v>56.099999999999994</c:v>
                      </c:pt>
                      <c:pt idx="3">
                        <c:v>47.7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89F3-4F74-A423-D932CB9F6B50}"/>
                  </c:ext>
                </c:extLst>
              </c15:ser>
            </c15:filteredScatterSeries>
            <c15:filteredScatterSeries>
              <c15:ser>
                <c:idx val="7"/>
                <c:order val="7"/>
                <c:tx>
                  <c:v>GNU (COEFF)</c:v>
                </c:tx>
                <c:spPr>
                  <a:ln w="19050" cap="rnd">
                    <a:solidFill>
                      <a:schemeClr val="accent2"/>
                    </a:solidFill>
                    <a:prstDash val="dash"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Sheet1!$H$14:$H$17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Sheet1!$M$14:$M$17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28.3</c:v>
                      </c:pt>
                      <c:pt idx="1">
                        <c:v>14.8</c:v>
                      </c:pt>
                      <c:pt idx="2">
                        <c:v>8.5</c:v>
                      </c:pt>
                      <c:pt idx="3">
                        <c:v>4.5999999999999996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89F3-4F74-A423-D932CB9F6B50}"/>
                  </c:ext>
                </c:extLst>
              </c15:ser>
            </c15:filteredScatterSeries>
            <c15:filteredScatterSeries>
              <c15:ser>
                <c:idx val="8"/>
                <c:order val="8"/>
                <c:tx>
                  <c:v>GNU/PURE (SOL)</c:v>
                </c:tx>
                <c:spPr>
                  <a:ln w="19050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x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Sheet1!$H$18:$H$21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Sheet1!$L$18:$L$21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96</c:v>
                      </c:pt>
                      <c:pt idx="1">
                        <c:v>65.37</c:v>
                      </c:pt>
                      <c:pt idx="2">
                        <c:v>56.999999999999993</c:v>
                      </c:pt>
                      <c:pt idx="3">
                        <c:v>48.900000000000006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89F3-4F74-A423-D932CB9F6B50}"/>
                  </c:ext>
                </c:extLst>
              </c15:ser>
            </c15:filteredScatterSeries>
            <c15:filteredScatterSeries>
              <c15:ser>
                <c:idx val="9"/>
                <c:order val="9"/>
                <c:tx>
                  <c:v>GNU/PURE (COEFF)</c:v>
                </c:tx>
                <c:spPr>
                  <a:ln w="19050" cap="rnd">
                    <a:solidFill>
                      <a:schemeClr val="accent2"/>
                    </a:solidFill>
                    <a:prstDash val="dash"/>
                    <a:round/>
                  </a:ln>
                  <a:effectLst/>
                </c:spPr>
                <c:marker>
                  <c:symbol val="x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Sheet1!$H$18:$H$21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Sheet1!$M$18:$M$21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24</c:v>
                      </c:pt>
                      <c:pt idx="1">
                        <c:v>13</c:v>
                      </c:pt>
                      <c:pt idx="2">
                        <c:v>7.5</c:v>
                      </c:pt>
                      <c:pt idx="3">
                        <c:v>4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89F3-4F74-A423-D932CB9F6B50}"/>
                  </c:ext>
                </c:extLst>
              </c15:ser>
            </c15:filteredScatterSeries>
            <c15:filteredScatterSeries>
              <c15:ser>
                <c:idx val="10"/>
                <c:order val="10"/>
                <c:tx>
                  <c:v>GNU/PURE-R (SOL)</c:v>
                </c:tx>
                <c:spPr>
                  <a:ln w="19050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diamond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Sheet1!$H$22:$H$25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Sheet1!$L$22:$L$25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97.100000000000009</c:v>
                      </c:pt>
                      <c:pt idx="1">
                        <c:v>63.100000000000009</c:v>
                      </c:pt>
                      <c:pt idx="2">
                        <c:v>54.7</c:v>
                      </c:pt>
                      <c:pt idx="3">
                        <c:v>45.499999999999993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89F3-4F74-A423-D932CB9F6B50}"/>
                  </c:ext>
                </c:extLst>
              </c15:ser>
            </c15:filteredScatterSeries>
            <c15:filteredScatterSeries>
              <c15:ser>
                <c:idx val="11"/>
                <c:order val="11"/>
                <c:tx>
                  <c:v>GNU/PURE-R (COEFF)</c:v>
                </c:tx>
                <c:spPr>
                  <a:ln w="19050" cap="rnd">
                    <a:solidFill>
                      <a:schemeClr val="accent2"/>
                    </a:solidFill>
                    <a:prstDash val="dash"/>
                    <a:round/>
                  </a:ln>
                  <a:effectLst/>
                </c:spPr>
                <c:marker>
                  <c:symbol val="diamond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Sheet1!$H$22:$H$25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Sheet1!$M$22:$M$25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24.4</c:v>
                      </c:pt>
                      <c:pt idx="1">
                        <c:v>13</c:v>
                      </c:pt>
                      <c:pt idx="2">
                        <c:v>7.4</c:v>
                      </c:pt>
                      <c:pt idx="3">
                        <c:v>4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89F3-4F74-A423-D932CB9F6B50}"/>
                  </c:ext>
                </c:extLst>
              </c15:ser>
            </c15:filteredScatterSeries>
          </c:ext>
        </c:extLst>
      </c:scatterChart>
      <c:valAx>
        <c:axId val="926766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Cells / Core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6772704"/>
        <c:crosses val="autoZero"/>
        <c:crossBetween val="midCat"/>
      </c:valAx>
      <c:valAx>
        <c:axId val="92677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Time</a:t>
                </a:r>
                <a:r>
                  <a:rPr lang="en-GB" b="1" baseline="0"/>
                  <a:t> [s]</a:t>
                </a:r>
                <a:endParaRPr lang="en-GB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676694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Cray (SOL)</c:v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xVal>
            <c:numRef>
              <c:f>Sheet1!$H$2:$H$5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Sheet1!$L$2:$L$5</c:f>
              <c:numCache>
                <c:formatCode>General</c:formatCode>
                <c:ptCount val="4"/>
                <c:pt idx="0">
                  <c:v>158.39999999999998</c:v>
                </c:pt>
                <c:pt idx="1">
                  <c:v>104.9</c:v>
                </c:pt>
                <c:pt idx="2">
                  <c:v>95.5</c:v>
                </c:pt>
                <c:pt idx="3">
                  <c:v>61.399999999999991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557-4322-B140-31C1CABAD85F}"/>
            </c:ext>
          </c:extLst>
        </c:ser>
        <c:ser>
          <c:idx val="2"/>
          <c:order val="2"/>
          <c:tx>
            <c:v>Cray/PURE (SOL)</c:v>
          </c:tx>
          <c:spPr>
            <a:ln w="19050" cap="rnd">
              <a:solidFill>
                <a:schemeClr val="accent3">
                  <a:lumMod val="60000"/>
                  <a:lumOff val="40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  <a:lumOff val="40000"/>
                </a:schemeClr>
              </a:solidFill>
              <a:ln w="9525">
                <a:solidFill>
                  <a:schemeClr val="accent3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Sheet1!$H$6:$H$9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Sheet1!$L$6:$L$9</c:f>
              <c:numCache>
                <c:formatCode>General</c:formatCode>
                <c:ptCount val="4"/>
                <c:pt idx="0">
                  <c:v>116.70000000000002</c:v>
                </c:pt>
                <c:pt idx="1">
                  <c:v>89.1</c:v>
                </c:pt>
                <c:pt idx="2">
                  <c:v>73.900000000000006</c:v>
                </c:pt>
                <c:pt idx="3">
                  <c:v>62.1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557-4322-B140-31C1CABAD85F}"/>
            </c:ext>
          </c:extLst>
        </c:ser>
        <c:ser>
          <c:idx val="4"/>
          <c:order val="4"/>
          <c:tx>
            <c:v>Cray/PURE-R (SOL)</c:v>
          </c:tx>
          <c:spPr>
            <a:ln w="19050" cap="rnd">
              <a:solidFill>
                <a:srgbClr val="0070C0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Sheet1!$H$10:$H$13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Sheet1!$L$10:$L$13</c:f>
              <c:numCache>
                <c:formatCode>General</c:formatCode>
                <c:ptCount val="4"/>
                <c:pt idx="0">
                  <c:v>114.2</c:v>
                </c:pt>
                <c:pt idx="1">
                  <c:v>81.8</c:v>
                </c:pt>
                <c:pt idx="2">
                  <c:v>61.1</c:v>
                </c:pt>
                <c:pt idx="3">
                  <c:v>54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6557-4322-B140-31C1CABAD85F}"/>
            </c:ext>
          </c:extLst>
        </c:ser>
        <c:ser>
          <c:idx val="6"/>
          <c:order val="6"/>
          <c:tx>
            <c:v>GNU (SOL)</c:v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x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xVal>
            <c:numRef>
              <c:f>Sheet1!$H$14:$H$17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Sheet1!$L$14:$L$17</c:f>
              <c:numCache>
                <c:formatCode>General</c:formatCode>
                <c:ptCount val="4"/>
                <c:pt idx="0">
                  <c:v>114.80000000000001</c:v>
                </c:pt>
                <c:pt idx="1">
                  <c:v>72.099999999999994</c:v>
                </c:pt>
                <c:pt idx="2">
                  <c:v>56.099999999999994</c:v>
                </c:pt>
                <c:pt idx="3">
                  <c:v>47.7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6557-4322-B140-31C1CABAD85F}"/>
            </c:ext>
          </c:extLst>
        </c:ser>
        <c:ser>
          <c:idx val="8"/>
          <c:order val="8"/>
          <c:tx>
            <c:v>GNU/PURE (SOL)</c:v>
          </c:tx>
          <c:spPr>
            <a:ln w="19050" cap="rnd">
              <a:solidFill>
                <a:schemeClr val="accent3">
                  <a:lumMod val="60000"/>
                  <a:lumOff val="40000"/>
                </a:schemeClr>
              </a:solidFill>
              <a:prstDash val="dash"/>
              <a:round/>
            </a:ln>
            <a:effectLst/>
          </c:spPr>
          <c:marker>
            <c:symbol val="x"/>
            <c:size val="5"/>
            <c:spPr>
              <a:solidFill>
                <a:schemeClr val="accent3">
                  <a:lumMod val="60000"/>
                  <a:lumOff val="40000"/>
                </a:schemeClr>
              </a:solidFill>
              <a:ln w="9525">
                <a:solidFill>
                  <a:schemeClr val="accent3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Sheet1!$H$18:$H$21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Sheet1!$L$18:$L$21</c:f>
              <c:numCache>
                <c:formatCode>General</c:formatCode>
                <c:ptCount val="4"/>
                <c:pt idx="0">
                  <c:v>96</c:v>
                </c:pt>
                <c:pt idx="1">
                  <c:v>65.37</c:v>
                </c:pt>
                <c:pt idx="2">
                  <c:v>56.999999999999993</c:v>
                </c:pt>
                <c:pt idx="3">
                  <c:v>48.900000000000006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6557-4322-B140-31C1CABAD85F}"/>
            </c:ext>
          </c:extLst>
        </c:ser>
        <c:ser>
          <c:idx val="10"/>
          <c:order val="10"/>
          <c:tx>
            <c:v>GNU/PURE-R (SOL)</c:v>
          </c:tx>
          <c:spPr>
            <a:ln w="19050" cap="rnd">
              <a:solidFill>
                <a:srgbClr val="0070C0"/>
              </a:solidFill>
              <a:prstDash val="sysDash"/>
              <a:round/>
            </a:ln>
            <a:effectLst/>
          </c:spPr>
          <c:marker>
            <c:symbol val="x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Sheet1!$H$22:$H$25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Sheet1!$L$22:$L$25</c:f>
              <c:numCache>
                <c:formatCode>General</c:formatCode>
                <c:ptCount val="4"/>
                <c:pt idx="0">
                  <c:v>97.100000000000009</c:v>
                </c:pt>
                <c:pt idx="1">
                  <c:v>63.100000000000009</c:v>
                </c:pt>
                <c:pt idx="2">
                  <c:v>54.7</c:v>
                </c:pt>
                <c:pt idx="3">
                  <c:v>45.499999999999993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6557-4322-B140-31C1CABAD8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26766944"/>
        <c:axId val="926772704"/>
        <c:extLst>
          <c:ext xmlns:c15="http://schemas.microsoft.com/office/drawing/2012/chart" uri="{02D57815-91ED-43cb-92C2-25804820EDAC}">
            <c15:filteredScatterSeries>
              <c15:ser>
                <c:idx val="1"/>
                <c:order val="1"/>
                <c:tx>
                  <c:v>Cray (COEFF)</c:v>
                </c:tx>
                <c:spPr>
                  <a:ln w="19050" cap="rnd">
                    <a:solidFill>
                      <a:schemeClr val="accent3">
                        <a:lumMod val="60000"/>
                        <a:lumOff val="40000"/>
                      </a:schemeClr>
                    </a:solidFill>
                    <a:prstDash val="dash"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>
                      <c:ext uri="{02D57815-91ED-43cb-92C2-25804820EDAC}">
                        <c15:formulaRef>
                          <c15:sqref>Sheet1!$H$2:$H$5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Sheet1!$M$2:$M$5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43.8</c:v>
                      </c:pt>
                      <c:pt idx="1">
                        <c:v>21.5</c:v>
                      </c:pt>
                      <c:pt idx="2">
                        <c:v>11.4</c:v>
                      </c:pt>
                      <c:pt idx="3">
                        <c:v>6.1</c:v>
                      </c:pt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06-6557-4322-B140-31C1CABAD85F}"/>
                  </c:ext>
                </c:extLst>
              </c15:ser>
            </c15:filteredScatterSeries>
            <c15:filteredScatterSeries>
              <c15:ser>
                <c:idx val="3"/>
                <c:order val="3"/>
                <c:tx>
                  <c:v>Cray/PURE (COEFF)</c:v>
                </c:tx>
                <c:spPr>
                  <a:ln w="19050" cap="rnd">
                    <a:solidFill>
                      <a:schemeClr val="accent3">
                        <a:lumMod val="60000"/>
                        <a:lumOff val="40000"/>
                      </a:schemeClr>
                    </a:solidFill>
                    <a:prstDash val="dash"/>
                    <a:round/>
                  </a:ln>
                  <a:effectLst/>
                </c:spPr>
                <c:marker>
                  <c:symbol val="x"/>
                  <c:size val="5"/>
                  <c:spPr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Sheet1!$H$6:$H$9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Sheet1!$M$6:$M$9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30.3</c:v>
                      </c:pt>
                      <c:pt idx="1">
                        <c:v>13.7</c:v>
                      </c:pt>
                      <c:pt idx="2">
                        <c:v>7.4</c:v>
                      </c:pt>
                      <c:pt idx="3">
                        <c:v>4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6557-4322-B140-31C1CABAD85F}"/>
                  </c:ext>
                </c:extLst>
              </c15:ser>
            </c15:filteredScatterSeries>
            <c15:filteredScatterSeries>
              <c15:ser>
                <c:idx val="5"/>
                <c:order val="5"/>
                <c:tx>
                  <c:v>Cray/PURE-R (COEFF)</c:v>
                </c:tx>
                <c:spPr>
                  <a:ln w="19050" cap="rnd">
                    <a:solidFill>
                      <a:schemeClr val="accent3">
                        <a:lumMod val="60000"/>
                        <a:lumOff val="40000"/>
                      </a:schemeClr>
                    </a:solidFill>
                    <a:prstDash val="dash"/>
                    <a:round/>
                  </a:ln>
                  <a:effectLst/>
                </c:spPr>
                <c:marker>
                  <c:symbol val="diamond"/>
                  <c:size val="5"/>
                  <c:spPr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Sheet1!$H$10:$H$13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Sheet1!$M$10:$M$13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31.2</c:v>
                      </c:pt>
                      <c:pt idx="1">
                        <c:v>14.2</c:v>
                      </c:pt>
                      <c:pt idx="2">
                        <c:v>7.8</c:v>
                      </c:pt>
                      <c:pt idx="3">
                        <c:v>4.2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6557-4322-B140-31C1CABAD85F}"/>
                  </c:ext>
                </c:extLst>
              </c15:ser>
            </c15:filteredScatterSeries>
            <c15:filteredScatterSeries>
              <c15:ser>
                <c:idx val="7"/>
                <c:order val="7"/>
                <c:tx>
                  <c:v>GNU (COEFF)</c:v>
                </c:tx>
                <c:spPr>
                  <a:ln w="19050" cap="rnd">
                    <a:solidFill>
                      <a:schemeClr val="accent2"/>
                    </a:solidFill>
                    <a:prstDash val="dash"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Sheet1!$H$14:$H$17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Sheet1!$M$14:$M$17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28.3</c:v>
                      </c:pt>
                      <c:pt idx="1">
                        <c:v>14.8</c:v>
                      </c:pt>
                      <c:pt idx="2">
                        <c:v>8.5</c:v>
                      </c:pt>
                      <c:pt idx="3">
                        <c:v>4.5999999999999996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6557-4322-B140-31C1CABAD85F}"/>
                  </c:ext>
                </c:extLst>
              </c15:ser>
            </c15:filteredScatterSeries>
            <c15:filteredScatterSeries>
              <c15:ser>
                <c:idx val="9"/>
                <c:order val="9"/>
                <c:tx>
                  <c:v>GNU/PURE (COEFF)</c:v>
                </c:tx>
                <c:spPr>
                  <a:ln w="19050" cap="rnd">
                    <a:solidFill>
                      <a:schemeClr val="accent2"/>
                    </a:solidFill>
                    <a:prstDash val="dash"/>
                    <a:round/>
                  </a:ln>
                  <a:effectLst/>
                </c:spPr>
                <c:marker>
                  <c:symbol val="x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Sheet1!$H$18:$H$21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Sheet1!$M$18:$M$21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24</c:v>
                      </c:pt>
                      <c:pt idx="1">
                        <c:v>13</c:v>
                      </c:pt>
                      <c:pt idx="2">
                        <c:v>7.5</c:v>
                      </c:pt>
                      <c:pt idx="3">
                        <c:v>4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6557-4322-B140-31C1CABAD85F}"/>
                  </c:ext>
                </c:extLst>
              </c15:ser>
            </c15:filteredScatterSeries>
            <c15:filteredScatterSeries>
              <c15:ser>
                <c:idx val="11"/>
                <c:order val="11"/>
                <c:tx>
                  <c:v>GNU/PURE-R (COEFF)</c:v>
                </c:tx>
                <c:spPr>
                  <a:ln w="19050" cap="rnd">
                    <a:solidFill>
                      <a:schemeClr val="accent2"/>
                    </a:solidFill>
                    <a:prstDash val="dash"/>
                    <a:round/>
                  </a:ln>
                  <a:effectLst/>
                </c:spPr>
                <c:marker>
                  <c:symbol val="diamond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Sheet1!$H$22:$H$25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Sheet1!$M$22:$M$25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24.4</c:v>
                      </c:pt>
                      <c:pt idx="1">
                        <c:v>13</c:v>
                      </c:pt>
                      <c:pt idx="2">
                        <c:v>7.4</c:v>
                      </c:pt>
                      <c:pt idx="3">
                        <c:v>4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6557-4322-B140-31C1CABAD85F}"/>
                  </c:ext>
                </c:extLst>
              </c15:ser>
            </c15:filteredScatterSeries>
          </c:ext>
        </c:extLst>
      </c:scatterChart>
      <c:valAx>
        <c:axId val="926766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Cells / Core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6772704"/>
        <c:crosses val="autoZero"/>
        <c:crossBetween val="midCat"/>
      </c:valAx>
      <c:valAx>
        <c:axId val="92677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Time</a:t>
                </a:r>
                <a:r>
                  <a:rPr lang="en-GB" b="1" baseline="0"/>
                  <a:t> [s]</a:t>
                </a:r>
                <a:endParaRPr lang="en-GB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676694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2"/>
          <c:order val="0"/>
          <c:tx>
            <c:v>Cray/PURE (SOL)</c:v>
          </c:tx>
          <c:spPr>
            <a:ln w="19050" cap="rnd">
              <a:solidFill>
                <a:schemeClr val="accent3">
                  <a:lumMod val="60000"/>
                  <a:lumOff val="40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  <a:lumOff val="40000"/>
                </a:schemeClr>
              </a:solidFill>
              <a:ln w="9525">
                <a:solidFill>
                  <a:schemeClr val="accent3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Sheet1!$H$6:$H$9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Sheet1!$Q$6:$Q$9</c:f>
              <c:numCache>
                <c:formatCode>General</c:formatCode>
                <c:ptCount val="4"/>
                <c:pt idx="0">
                  <c:v>-26.325757575757553</c:v>
                </c:pt>
                <c:pt idx="1">
                  <c:v>-15.061963775023843</c:v>
                </c:pt>
                <c:pt idx="2">
                  <c:v>-22.617801047120413</c:v>
                </c:pt>
                <c:pt idx="3">
                  <c:v>1.1400651465798208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719-4BDA-A216-DD37E8F91577}"/>
            </c:ext>
          </c:extLst>
        </c:ser>
        <c:ser>
          <c:idx val="4"/>
          <c:order val="2"/>
          <c:tx>
            <c:v>Cray/PURE-R (SOL)</c:v>
          </c:tx>
          <c:spPr>
            <a:ln w="19050" cap="rnd">
              <a:solidFill>
                <a:srgbClr val="0070C0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Sheet1!$H$10:$H$13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Sheet1!$Q$10:$Q$13</c:f>
              <c:numCache>
                <c:formatCode>General</c:formatCode>
                <c:ptCount val="4"/>
                <c:pt idx="0">
                  <c:v>-27.904040404040391</c:v>
                </c:pt>
                <c:pt idx="1">
                  <c:v>-22.02097235462346</c:v>
                </c:pt>
                <c:pt idx="2">
                  <c:v>-36.02094240837696</c:v>
                </c:pt>
                <c:pt idx="3">
                  <c:v>-12.052117263843636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719-4BDA-A216-DD37E8F91577}"/>
            </c:ext>
          </c:extLst>
        </c:ser>
        <c:ser>
          <c:idx val="8"/>
          <c:order val="4"/>
          <c:tx>
            <c:v>GNU/PURE (SOL)</c:v>
          </c:tx>
          <c:spPr>
            <a:ln w="19050" cap="rnd">
              <a:solidFill>
                <a:schemeClr val="accent3">
                  <a:lumMod val="60000"/>
                  <a:lumOff val="40000"/>
                </a:schemeClr>
              </a:solidFill>
              <a:prstDash val="dash"/>
              <a:round/>
            </a:ln>
            <a:effectLst/>
          </c:spPr>
          <c:marker>
            <c:symbol val="x"/>
            <c:size val="5"/>
            <c:spPr>
              <a:solidFill>
                <a:schemeClr val="accent3">
                  <a:lumMod val="60000"/>
                  <a:lumOff val="40000"/>
                </a:schemeClr>
              </a:solidFill>
              <a:ln w="9525">
                <a:solidFill>
                  <a:schemeClr val="accent3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Sheet1!$H$18:$H$21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Sheet1!$Q$18:$Q$21</c:f>
              <c:numCache>
                <c:formatCode>General</c:formatCode>
                <c:ptCount val="4"/>
                <c:pt idx="0">
                  <c:v>-16.376306620209068</c:v>
                </c:pt>
                <c:pt idx="1">
                  <c:v>-9.3342579750346601</c:v>
                </c:pt>
                <c:pt idx="2">
                  <c:v>1.6042780748663079</c:v>
                </c:pt>
                <c:pt idx="3">
                  <c:v>2.5157232704402572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8719-4BDA-A216-DD37E8F91577}"/>
            </c:ext>
          </c:extLst>
        </c:ser>
        <c:ser>
          <c:idx val="10"/>
          <c:order val="6"/>
          <c:tx>
            <c:v>GNU/PURE-R (SOL)</c:v>
          </c:tx>
          <c:spPr>
            <a:ln w="19050" cap="rnd">
              <a:solidFill>
                <a:srgbClr val="0070C0"/>
              </a:solidFill>
              <a:prstDash val="sysDash"/>
              <a:round/>
            </a:ln>
            <a:effectLst/>
          </c:spPr>
          <c:marker>
            <c:symbol val="x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Sheet1!$H$22:$H$25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Sheet1!$Q$22:$Q$25</c:f>
              <c:numCache>
                <c:formatCode>General</c:formatCode>
                <c:ptCount val="4"/>
                <c:pt idx="0">
                  <c:v>-15.418118466898957</c:v>
                </c:pt>
                <c:pt idx="1">
                  <c:v>-12.482662968099843</c:v>
                </c:pt>
                <c:pt idx="2">
                  <c:v>-2.4955436720142452</c:v>
                </c:pt>
                <c:pt idx="3">
                  <c:v>-4.6121593291404821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8719-4BDA-A216-DD37E8F915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26766944"/>
        <c:axId val="926772704"/>
        <c:extLst>
          <c:ext xmlns:c15="http://schemas.microsoft.com/office/drawing/2012/chart" uri="{02D57815-91ED-43cb-92C2-25804820EDAC}">
            <c15:filteredScatterSeries>
              <c15:ser>
                <c:idx val="3"/>
                <c:order val="1"/>
                <c:tx>
                  <c:v>Cray/PURE (COEFF)</c:v>
                </c:tx>
                <c:spPr>
                  <a:ln w="19050" cap="rnd">
                    <a:solidFill>
                      <a:schemeClr val="accent3">
                        <a:lumMod val="60000"/>
                        <a:lumOff val="40000"/>
                      </a:schemeClr>
                    </a:solidFill>
                    <a:prstDash val="dash"/>
                    <a:round/>
                  </a:ln>
                  <a:effectLst/>
                </c:spPr>
                <c:marker>
                  <c:symbol val="x"/>
                  <c:size val="5"/>
                  <c:spPr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>
                      <c:ext uri="{02D57815-91ED-43cb-92C2-25804820EDAC}">
                        <c15:formulaRef>
                          <c15:sqref>Sheet1!$H$6:$H$9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Sheet1!$R$6:$R$9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-30.821917808219172</c:v>
                      </c:pt>
                      <c:pt idx="1">
                        <c:v>-36.279069767441861</c:v>
                      </c:pt>
                      <c:pt idx="2">
                        <c:v>-35.087719298245609</c:v>
                      </c:pt>
                      <c:pt idx="3">
                        <c:v>-34.426229508196712</c:v>
                      </c:pt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04-8719-4BDA-A216-DD37E8F91577}"/>
                  </c:ext>
                </c:extLst>
              </c15:ser>
            </c15:filteredScatterSeries>
            <c15:filteredScatterSeries>
              <c15:ser>
                <c:idx val="5"/>
                <c:order val="3"/>
                <c:tx>
                  <c:v>Cray/PURE-R (COEFF)</c:v>
                </c:tx>
                <c:spPr>
                  <a:ln w="19050" cap="rnd">
                    <a:solidFill>
                      <a:schemeClr val="accent3">
                        <a:lumMod val="60000"/>
                        <a:lumOff val="40000"/>
                      </a:schemeClr>
                    </a:solidFill>
                    <a:prstDash val="dash"/>
                    <a:round/>
                  </a:ln>
                  <a:effectLst/>
                </c:spPr>
                <c:marker>
                  <c:symbol val="diamond"/>
                  <c:size val="5"/>
                  <c:spPr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Sheet1!$H$10:$H$13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Sheet1!$R$10:$R$13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-28.767123287671232</c:v>
                      </c:pt>
                      <c:pt idx="1">
                        <c:v>-33.953488372093027</c:v>
                      </c:pt>
                      <c:pt idx="2">
                        <c:v>-31.578947368421055</c:v>
                      </c:pt>
                      <c:pt idx="3">
                        <c:v>-31.147540983606554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8719-4BDA-A216-DD37E8F91577}"/>
                  </c:ext>
                </c:extLst>
              </c15:ser>
            </c15:filteredScatterSeries>
            <c15:filteredScatterSeries>
              <c15:ser>
                <c:idx val="9"/>
                <c:order val="5"/>
                <c:tx>
                  <c:v>GNU/PURE (COEFF)</c:v>
                </c:tx>
                <c:spPr>
                  <a:ln w="19050" cap="rnd">
                    <a:solidFill>
                      <a:schemeClr val="accent2"/>
                    </a:solidFill>
                    <a:prstDash val="dash"/>
                    <a:round/>
                  </a:ln>
                  <a:effectLst/>
                </c:spPr>
                <c:marker>
                  <c:symbol val="x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Sheet1!$H$18:$H$21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Sheet1!$R$18:$R$21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-15.194346289752653</c:v>
                      </c:pt>
                      <c:pt idx="1">
                        <c:v>-12.162162162162167</c:v>
                      </c:pt>
                      <c:pt idx="2">
                        <c:v>-11.76470588235294</c:v>
                      </c:pt>
                      <c:pt idx="3">
                        <c:v>-13.043478260869559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8719-4BDA-A216-DD37E8F91577}"/>
                  </c:ext>
                </c:extLst>
              </c15:ser>
            </c15:filteredScatterSeries>
            <c15:filteredScatterSeries>
              <c15:ser>
                <c:idx val="11"/>
                <c:order val="7"/>
                <c:tx>
                  <c:v>GNU/PURE-R (COEFF)</c:v>
                </c:tx>
                <c:spPr>
                  <a:ln w="19050" cap="rnd">
                    <a:solidFill>
                      <a:schemeClr val="accent2"/>
                    </a:solidFill>
                    <a:prstDash val="dash"/>
                    <a:round/>
                  </a:ln>
                  <a:effectLst/>
                </c:spPr>
                <c:marker>
                  <c:symbol val="diamond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Sheet1!$H$22:$H$25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Sheet1!$R$22:$R$25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-13.7809187279152</c:v>
                      </c:pt>
                      <c:pt idx="1">
                        <c:v>-12.162162162162167</c:v>
                      </c:pt>
                      <c:pt idx="2">
                        <c:v>-12.94117647058823</c:v>
                      </c:pt>
                      <c:pt idx="3">
                        <c:v>-13.043478260869559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8719-4BDA-A216-DD37E8F91577}"/>
                  </c:ext>
                </c:extLst>
              </c15:ser>
            </c15:filteredScatterSeries>
          </c:ext>
        </c:extLst>
      </c:scatterChart>
      <c:valAx>
        <c:axId val="926766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Cells / Core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6772704"/>
        <c:crosses val="autoZero"/>
        <c:crossBetween val="midCat"/>
      </c:valAx>
      <c:valAx>
        <c:axId val="92677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Delta [%]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676694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1"/>
          <c:tx>
            <c:v>Cray (COEFF)</c:v>
          </c:tx>
          <c:spPr>
            <a:ln w="19050" cap="rnd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xVal>
            <c:numRef>
              <c:f>Sheet1!$H$2:$H$5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Sheet1!$M$2:$M$5</c:f>
              <c:numCache>
                <c:formatCode>General</c:formatCode>
                <c:ptCount val="4"/>
                <c:pt idx="0">
                  <c:v>43.8</c:v>
                </c:pt>
                <c:pt idx="1">
                  <c:v>21.5</c:v>
                </c:pt>
                <c:pt idx="2">
                  <c:v>11.4</c:v>
                </c:pt>
                <c:pt idx="3">
                  <c:v>6.1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2C8-4567-97A8-A8AD2ADCEA40}"/>
            </c:ext>
          </c:extLst>
        </c:ser>
        <c:ser>
          <c:idx val="3"/>
          <c:order val="3"/>
          <c:tx>
            <c:v>Cray/PURE (COEFF)</c:v>
          </c:tx>
          <c:spPr>
            <a:ln w="19050" cap="rnd">
              <a:solidFill>
                <a:schemeClr val="accent3">
                  <a:lumMod val="60000"/>
                  <a:lumOff val="40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  <a:lumOff val="40000"/>
                </a:schemeClr>
              </a:solidFill>
              <a:ln w="9525">
                <a:solidFill>
                  <a:schemeClr val="accent3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Sheet1!$H$6:$H$9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Sheet1!$M$6:$M$9</c:f>
              <c:numCache>
                <c:formatCode>General</c:formatCode>
                <c:ptCount val="4"/>
                <c:pt idx="0">
                  <c:v>30.3</c:v>
                </c:pt>
                <c:pt idx="1">
                  <c:v>13.7</c:v>
                </c:pt>
                <c:pt idx="2">
                  <c:v>7.4</c:v>
                </c:pt>
                <c:pt idx="3">
                  <c:v>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2C8-4567-97A8-A8AD2ADCEA40}"/>
            </c:ext>
          </c:extLst>
        </c:ser>
        <c:ser>
          <c:idx val="5"/>
          <c:order val="5"/>
          <c:tx>
            <c:v>Cray/PURE-R (COEFF)</c:v>
          </c:tx>
          <c:spPr>
            <a:ln w="19050" cap="rnd">
              <a:solidFill>
                <a:srgbClr val="0070C0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Sheet1!$H$10:$H$13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Sheet1!$M$10:$M$13</c:f>
              <c:numCache>
                <c:formatCode>General</c:formatCode>
                <c:ptCount val="4"/>
                <c:pt idx="0">
                  <c:v>31.2</c:v>
                </c:pt>
                <c:pt idx="1">
                  <c:v>14.2</c:v>
                </c:pt>
                <c:pt idx="2">
                  <c:v>7.8</c:v>
                </c:pt>
                <c:pt idx="3">
                  <c:v>4.2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42C8-4567-97A8-A8AD2ADCEA40}"/>
            </c:ext>
          </c:extLst>
        </c:ser>
        <c:ser>
          <c:idx val="7"/>
          <c:order val="7"/>
          <c:tx>
            <c:v>GNU (COEFF)</c:v>
          </c:tx>
          <c:spPr>
            <a:ln w="19050" cap="rnd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x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xVal>
            <c:numRef>
              <c:f>Sheet1!$H$14:$H$17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Sheet1!$M$14:$M$17</c:f>
              <c:numCache>
                <c:formatCode>General</c:formatCode>
                <c:ptCount val="4"/>
                <c:pt idx="0">
                  <c:v>28.3</c:v>
                </c:pt>
                <c:pt idx="1">
                  <c:v>14.8</c:v>
                </c:pt>
                <c:pt idx="2">
                  <c:v>8.5</c:v>
                </c:pt>
                <c:pt idx="3">
                  <c:v>4.5999999999999996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42C8-4567-97A8-A8AD2ADCEA40}"/>
            </c:ext>
          </c:extLst>
        </c:ser>
        <c:ser>
          <c:idx val="9"/>
          <c:order val="9"/>
          <c:tx>
            <c:v>GNU/PURE (COEFF)</c:v>
          </c:tx>
          <c:spPr>
            <a:ln w="19050" cap="rnd">
              <a:solidFill>
                <a:schemeClr val="accent3">
                  <a:lumMod val="60000"/>
                  <a:lumOff val="40000"/>
                </a:schemeClr>
              </a:solidFill>
              <a:prstDash val="dash"/>
              <a:round/>
            </a:ln>
            <a:effectLst/>
          </c:spPr>
          <c:marker>
            <c:symbol val="x"/>
            <c:size val="5"/>
            <c:spPr>
              <a:solidFill>
                <a:schemeClr val="accent3">
                  <a:lumMod val="60000"/>
                  <a:lumOff val="40000"/>
                </a:schemeClr>
              </a:solidFill>
              <a:ln w="9525">
                <a:solidFill>
                  <a:schemeClr val="accent3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Sheet1!$H$18:$H$21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Sheet1!$M$18:$M$21</c:f>
              <c:numCache>
                <c:formatCode>General</c:formatCode>
                <c:ptCount val="4"/>
                <c:pt idx="0">
                  <c:v>24</c:v>
                </c:pt>
                <c:pt idx="1">
                  <c:v>13</c:v>
                </c:pt>
                <c:pt idx="2">
                  <c:v>7.5</c:v>
                </c:pt>
                <c:pt idx="3">
                  <c:v>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42C8-4567-97A8-A8AD2ADCEA40}"/>
            </c:ext>
          </c:extLst>
        </c:ser>
        <c:ser>
          <c:idx val="11"/>
          <c:order val="11"/>
          <c:tx>
            <c:v>GNU/PURE-R (COEFF)</c:v>
          </c:tx>
          <c:spPr>
            <a:ln w="19050" cap="rnd">
              <a:solidFill>
                <a:srgbClr val="0070C0"/>
              </a:solidFill>
              <a:prstDash val="sysDash"/>
              <a:round/>
            </a:ln>
            <a:effectLst/>
          </c:spPr>
          <c:marker>
            <c:symbol val="x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Sheet1!$H$22:$H$25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Sheet1!$M$22:$M$25</c:f>
              <c:numCache>
                <c:formatCode>General</c:formatCode>
                <c:ptCount val="4"/>
                <c:pt idx="0">
                  <c:v>24.4</c:v>
                </c:pt>
                <c:pt idx="1">
                  <c:v>13</c:v>
                </c:pt>
                <c:pt idx="2">
                  <c:v>7.4</c:v>
                </c:pt>
                <c:pt idx="3">
                  <c:v>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42C8-4567-97A8-A8AD2ADCEA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26766944"/>
        <c:axId val="926772704"/>
        <c:extLst>
          <c:ext xmlns:c15="http://schemas.microsoft.com/office/drawing/2012/chart" uri="{02D57815-91ED-43cb-92C2-25804820EDAC}">
            <c15:filteredScatterSeries>
              <c15:ser>
                <c:idx val="0"/>
                <c:order val="0"/>
                <c:tx>
                  <c:v>Cray (SOL)</c:v>
                </c:tx>
                <c:spPr>
                  <a:ln w="19050" cap="rnd">
                    <a:solidFill>
                      <a:schemeClr val="accent3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>
                      <c:ext uri="{02D57815-91ED-43cb-92C2-25804820EDAC}">
                        <c15:formulaRef>
                          <c15:sqref>Sheet1!$H$2:$H$5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Sheet1!$L$2:$L$5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158.39999999999998</c:v>
                      </c:pt>
                      <c:pt idx="1">
                        <c:v>104.9</c:v>
                      </c:pt>
                      <c:pt idx="2">
                        <c:v>95.5</c:v>
                      </c:pt>
                      <c:pt idx="3">
                        <c:v>61.399999999999991</c:v>
                      </c:pt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06-42C8-4567-97A8-A8AD2ADCEA40}"/>
                  </c:ext>
                </c:extLst>
              </c15:ser>
            </c15:filteredScatterSeries>
            <c15:filteredScatterSeries>
              <c15:ser>
                <c:idx val="2"/>
                <c:order val="2"/>
                <c:tx>
                  <c:v>Cray/PURE (SOL)</c:v>
                </c:tx>
                <c:spPr>
                  <a:ln w="19050" cap="rnd">
                    <a:solidFill>
                      <a:schemeClr val="accent3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x"/>
                  <c:size val="5"/>
                  <c:spPr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Sheet1!$H$6:$H$9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Sheet1!$L$6:$L$9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116.70000000000002</c:v>
                      </c:pt>
                      <c:pt idx="1">
                        <c:v>89.1</c:v>
                      </c:pt>
                      <c:pt idx="2">
                        <c:v>73.900000000000006</c:v>
                      </c:pt>
                      <c:pt idx="3">
                        <c:v>62.1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42C8-4567-97A8-A8AD2ADCEA40}"/>
                  </c:ext>
                </c:extLst>
              </c15:ser>
            </c15:filteredScatterSeries>
            <c15:filteredScatterSeries>
              <c15:ser>
                <c:idx val="4"/>
                <c:order val="4"/>
                <c:tx>
                  <c:v>Cray/PURE-R (SOL)</c:v>
                </c:tx>
                <c:spPr>
                  <a:ln w="19050" cap="rnd">
                    <a:solidFill>
                      <a:schemeClr val="accent3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diamond"/>
                  <c:size val="5"/>
                  <c:spPr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Sheet1!$H$10:$H$13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Sheet1!$L$10:$L$13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114.2</c:v>
                      </c:pt>
                      <c:pt idx="1">
                        <c:v>81.8</c:v>
                      </c:pt>
                      <c:pt idx="2">
                        <c:v>61.1</c:v>
                      </c:pt>
                      <c:pt idx="3">
                        <c:v>54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42C8-4567-97A8-A8AD2ADCEA40}"/>
                  </c:ext>
                </c:extLst>
              </c15:ser>
            </c15:filteredScatterSeries>
            <c15:filteredScatterSeries>
              <c15:ser>
                <c:idx val="6"/>
                <c:order val="6"/>
                <c:tx>
                  <c:v>GNU (SOL)</c:v>
                </c:tx>
                <c:spPr>
                  <a:ln w="19050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Sheet1!$H$14:$H$17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Sheet1!$L$14:$L$17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114.80000000000001</c:v>
                      </c:pt>
                      <c:pt idx="1">
                        <c:v>72.099999999999994</c:v>
                      </c:pt>
                      <c:pt idx="2">
                        <c:v>56.099999999999994</c:v>
                      </c:pt>
                      <c:pt idx="3">
                        <c:v>47.7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42C8-4567-97A8-A8AD2ADCEA40}"/>
                  </c:ext>
                </c:extLst>
              </c15:ser>
            </c15:filteredScatterSeries>
            <c15:filteredScatterSeries>
              <c15:ser>
                <c:idx val="8"/>
                <c:order val="8"/>
                <c:tx>
                  <c:v>GNU/PURE (SOL)</c:v>
                </c:tx>
                <c:spPr>
                  <a:ln w="19050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x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Sheet1!$H$18:$H$21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Sheet1!$L$18:$L$21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96</c:v>
                      </c:pt>
                      <c:pt idx="1">
                        <c:v>65.37</c:v>
                      </c:pt>
                      <c:pt idx="2">
                        <c:v>56.999999999999993</c:v>
                      </c:pt>
                      <c:pt idx="3">
                        <c:v>48.900000000000006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42C8-4567-97A8-A8AD2ADCEA40}"/>
                  </c:ext>
                </c:extLst>
              </c15:ser>
            </c15:filteredScatterSeries>
            <c15:filteredScatterSeries>
              <c15:ser>
                <c:idx val="10"/>
                <c:order val="10"/>
                <c:tx>
                  <c:v>GNU/PURE-R (SOL)</c:v>
                </c:tx>
                <c:spPr>
                  <a:ln w="19050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diamond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Sheet1!$H$22:$H$25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Sheet1!$L$22:$L$25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97.100000000000009</c:v>
                      </c:pt>
                      <c:pt idx="1">
                        <c:v>63.100000000000009</c:v>
                      </c:pt>
                      <c:pt idx="2">
                        <c:v>54.7</c:v>
                      </c:pt>
                      <c:pt idx="3">
                        <c:v>45.499999999999993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42C8-4567-97A8-A8AD2ADCEA40}"/>
                  </c:ext>
                </c:extLst>
              </c15:ser>
            </c15:filteredScatterSeries>
          </c:ext>
        </c:extLst>
      </c:scatterChart>
      <c:valAx>
        <c:axId val="926766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Cells / Core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6772704"/>
        <c:crosses val="autoZero"/>
        <c:crossBetween val="midCat"/>
      </c:valAx>
      <c:valAx>
        <c:axId val="92677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Time</a:t>
                </a:r>
                <a:r>
                  <a:rPr lang="en-GB" b="1" baseline="0"/>
                  <a:t> [s]</a:t>
                </a:r>
                <a:endParaRPr lang="en-GB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676694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3"/>
          <c:order val="1"/>
          <c:tx>
            <c:v>Cray/PURE (COEFF)</c:v>
          </c:tx>
          <c:spPr>
            <a:ln w="19050" cap="rnd">
              <a:solidFill>
                <a:schemeClr val="accent3">
                  <a:lumMod val="60000"/>
                  <a:lumOff val="40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  <a:lumOff val="40000"/>
                </a:schemeClr>
              </a:solidFill>
              <a:ln w="9525">
                <a:solidFill>
                  <a:schemeClr val="accent3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Sheet1!$H$6:$H$9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Sheet1!$R$6:$R$9</c:f>
              <c:numCache>
                <c:formatCode>General</c:formatCode>
                <c:ptCount val="4"/>
                <c:pt idx="0">
                  <c:v>-30.821917808219172</c:v>
                </c:pt>
                <c:pt idx="1">
                  <c:v>-36.279069767441861</c:v>
                </c:pt>
                <c:pt idx="2">
                  <c:v>-35.087719298245609</c:v>
                </c:pt>
                <c:pt idx="3">
                  <c:v>-34.426229508196712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CEA-4E33-B997-86586C801B9A}"/>
            </c:ext>
          </c:extLst>
        </c:ser>
        <c:ser>
          <c:idx val="5"/>
          <c:order val="3"/>
          <c:tx>
            <c:v>Cray/PURE-R (COEFF)</c:v>
          </c:tx>
          <c:spPr>
            <a:ln w="19050" cap="rnd">
              <a:solidFill>
                <a:srgbClr val="0070C0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Sheet1!$H$10:$H$13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Sheet1!$R$10:$R$13</c:f>
              <c:numCache>
                <c:formatCode>General</c:formatCode>
                <c:ptCount val="4"/>
                <c:pt idx="0">
                  <c:v>-28.767123287671232</c:v>
                </c:pt>
                <c:pt idx="1">
                  <c:v>-33.953488372093027</c:v>
                </c:pt>
                <c:pt idx="2">
                  <c:v>-31.578947368421055</c:v>
                </c:pt>
                <c:pt idx="3">
                  <c:v>-31.147540983606554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CEA-4E33-B997-86586C801B9A}"/>
            </c:ext>
          </c:extLst>
        </c:ser>
        <c:ser>
          <c:idx val="9"/>
          <c:order val="5"/>
          <c:tx>
            <c:v>GNU/PURE (COEFF)</c:v>
          </c:tx>
          <c:spPr>
            <a:ln w="19050" cap="rnd">
              <a:solidFill>
                <a:schemeClr val="accent3">
                  <a:lumMod val="60000"/>
                  <a:lumOff val="40000"/>
                </a:schemeClr>
              </a:solidFill>
              <a:prstDash val="dash"/>
              <a:round/>
            </a:ln>
            <a:effectLst/>
          </c:spPr>
          <c:marker>
            <c:symbol val="x"/>
            <c:size val="5"/>
            <c:spPr>
              <a:solidFill>
                <a:schemeClr val="accent3">
                  <a:lumMod val="60000"/>
                  <a:lumOff val="40000"/>
                </a:schemeClr>
              </a:solidFill>
              <a:ln w="9525">
                <a:solidFill>
                  <a:schemeClr val="accent3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Sheet1!$H$18:$H$21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Sheet1!$R$18:$R$21</c:f>
              <c:numCache>
                <c:formatCode>General</c:formatCode>
                <c:ptCount val="4"/>
                <c:pt idx="0">
                  <c:v>-15.194346289752653</c:v>
                </c:pt>
                <c:pt idx="1">
                  <c:v>-12.162162162162167</c:v>
                </c:pt>
                <c:pt idx="2">
                  <c:v>-11.76470588235294</c:v>
                </c:pt>
                <c:pt idx="3">
                  <c:v>-13.043478260869559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CEA-4E33-B997-86586C801B9A}"/>
            </c:ext>
          </c:extLst>
        </c:ser>
        <c:ser>
          <c:idx val="11"/>
          <c:order val="7"/>
          <c:tx>
            <c:v>GNU/PURE-R (COEFF)</c:v>
          </c:tx>
          <c:spPr>
            <a:ln w="19050" cap="rnd">
              <a:solidFill>
                <a:srgbClr val="0070C0"/>
              </a:solidFill>
              <a:prstDash val="sysDash"/>
              <a:round/>
            </a:ln>
            <a:effectLst/>
          </c:spPr>
          <c:marker>
            <c:symbol val="x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Sheet1!$H$22:$H$25</c:f>
              <c:numCache>
                <c:formatCode>General</c:formatCode>
                <c:ptCount val="4"/>
                <c:pt idx="0">
                  <c:v>13107.2</c:v>
                </c:pt>
                <c:pt idx="1">
                  <c:v>6553.6</c:v>
                </c:pt>
                <c:pt idx="2">
                  <c:v>3276.8</c:v>
                </c:pt>
                <c:pt idx="3">
                  <c:v>1638.4</c:v>
                </c:pt>
              </c:numCache>
            </c:numRef>
          </c:xVal>
          <c:yVal>
            <c:numRef>
              <c:f>Sheet1!$R$22:$R$25</c:f>
              <c:numCache>
                <c:formatCode>General</c:formatCode>
                <c:ptCount val="4"/>
                <c:pt idx="0">
                  <c:v>-13.7809187279152</c:v>
                </c:pt>
                <c:pt idx="1">
                  <c:v>-12.162162162162167</c:v>
                </c:pt>
                <c:pt idx="2">
                  <c:v>-12.94117647058823</c:v>
                </c:pt>
                <c:pt idx="3">
                  <c:v>-13.043478260869559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1CEA-4E33-B997-86586C801B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26766944"/>
        <c:axId val="926772704"/>
        <c:extLst>
          <c:ext xmlns:c15="http://schemas.microsoft.com/office/drawing/2012/chart" uri="{02D57815-91ED-43cb-92C2-25804820EDAC}">
            <c15:filteredScatterSeries>
              <c15:ser>
                <c:idx val="2"/>
                <c:order val="0"/>
                <c:tx>
                  <c:v>Cray/PURE (SOL)</c:v>
                </c:tx>
                <c:spPr>
                  <a:ln w="19050" cap="rnd">
                    <a:solidFill>
                      <a:schemeClr val="accent3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x"/>
                  <c:size val="5"/>
                  <c:spPr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>
                      <c:ext uri="{02D57815-91ED-43cb-92C2-25804820EDAC}">
                        <c15:formulaRef>
                          <c15:sqref>Sheet1!$H$6:$H$9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Sheet1!$Q$6:$Q$9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-26.325757575757553</c:v>
                      </c:pt>
                      <c:pt idx="1">
                        <c:v>-15.061963775023843</c:v>
                      </c:pt>
                      <c:pt idx="2">
                        <c:v>-22.617801047120413</c:v>
                      </c:pt>
                      <c:pt idx="3">
                        <c:v>1.1400651465798208</c:v>
                      </c:pt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04-1CEA-4E33-B997-86586C801B9A}"/>
                  </c:ext>
                </c:extLst>
              </c15:ser>
            </c15:filteredScatterSeries>
            <c15:filteredScatterSeries>
              <c15:ser>
                <c:idx val="4"/>
                <c:order val="2"/>
                <c:tx>
                  <c:v>Cray/PURE-R (SOL)</c:v>
                </c:tx>
                <c:spPr>
                  <a:ln w="19050" cap="rnd">
                    <a:solidFill>
                      <a:schemeClr val="accent3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diamond"/>
                  <c:size val="5"/>
                  <c:spPr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Sheet1!$H$10:$H$13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Sheet1!$Q$10:$Q$13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-27.904040404040391</c:v>
                      </c:pt>
                      <c:pt idx="1">
                        <c:v>-22.02097235462346</c:v>
                      </c:pt>
                      <c:pt idx="2">
                        <c:v>-36.02094240837696</c:v>
                      </c:pt>
                      <c:pt idx="3">
                        <c:v>-12.052117263843636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1CEA-4E33-B997-86586C801B9A}"/>
                  </c:ext>
                </c:extLst>
              </c15:ser>
            </c15:filteredScatterSeries>
            <c15:filteredScatterSeries>
              <c15:ser>
                <c:idx val="8"/>
                <c:order val="4"/>
                <c:tx>
                  <c:v>GNU/PURE (SOL)</c:v>
                </c:tx>
                <c:spPr>
                  <a:ln w="19050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x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Sheet1!$H$18:$H$21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Sheet1!$Q$18:$Q$21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-16.376306620209068</c:v>
                      </c:pt>
                      <c:pt idx="1">
                        <c:v>-9.3342579750346601</c:v>
                      </c:pt>
                      <c:pt idx="2">
                        <c:v>1.6042780748663079</c:v>
                      </c:pt>
                      <c:pt idx="3">
                        <c:v>2.5157232704402572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1CEA-4E33-B997-86586C801B9A}"/>
                  </c:ext>
                </c:extLst>
              </c15:ser>
            </c15:filteredScatterSeries>
            <c15:filteredScatterSeries>
              <c15:ser>
                <c:idx val="10"/>
                <c:order val="6"/>
                <c:tx>
                  <c:v>GNU/PURE-R (SOL)</c:v>
                </c:tx>
                <c:spPr>
                  <a:ln w="19050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diamond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Sheet1!$H$22:$H$25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13107.2</c:v>
                      </c:pt>
                      <c:pt idx="1">
                        <c:v>6553.6</c:v>
                      </c:pt>
                      <c:pt idx="2">
                        <c:v>3276.8</c:v>
                      </c:pt>
                      <c:pt idx="3">
                        <c:v>1638.4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Sheet1!$Q$22:$Q$25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-15.418118466898957</c:v>
                      </c:pt>
                      <c:pt idx="1">
                        <c:v>-12.482662968099843</c:v>
                      </c:pt>
                      <c:pt idx="2">
                        <c:v>-2.4955436720142452</c:v>
                      </c:pt>
                      <c:pt idx="3">
                        <c:v>-4.6121593291404821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1CEA-4E33-B997-86586C801B9A}"/>
                  </c:ext>
                </c:extLst>
              </c15:ser>
            </c15:filteredScatterSeries>
          </c:ext>
        </c:extLst>
      </c:scatterChart>
      <c:valAx>
        <c:axId val="926766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Cells / Core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6772704"/>
        <c:crosses val="autoZero"/>
        <c:crossBetween val="midCat"/>
      </c:valAx>
      <c:valAx>
        <c:axId val="92677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Delta [%]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676694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>
                <a:solidFill>
                  <a:srgbClr val="24374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24374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4B47-17FD-48E7-8E3E-FB2CD63A93F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B4611D9E-511F-46E0-ADB8-003170D8241A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rgbClr val="2437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A4B61F38-4F9F-48DD-8729-CB09AACB9FB5}"/>
              </a:ext>
            </a:extLst>
          </p:cNvPr>
          <p:cNvSpPr/>
          <p:nvPr/>
        </p:nvSpPr>
        <p:spPr>
          <a:xfrm>
            <a:off x="10328744" y="6186115"/>
            <a:ext cx="1773141" cy="5375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110AEDB4-071E-4C8B-BF76-F61577D082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1148" y="5810914"/>
            <a:ext cx="3455192" cy="912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063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4B47-17FD-48E7-8E3E-FB2CD63A93F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11D9E-511F-46E0-ADB8-003170D82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993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4B47-17FD-48E7-8E3E-FB2CD63A93F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11D9E-511F-46E0-ADB8-003170D82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519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76201"/>
            <a:ext cx="9347200" cy="5191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2985" y="990600"/>
            <a:ext cx="5759449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5634" y="990600"/>
            <a:ext cx="5761567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EE4B47-17FD-48E7-8E3E-FB2CD63A93F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611D9E-511F-46E0-ADB8-003170D82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960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76201"/>
            <a:ext cx="9347200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2985" y="990600"/>
            <a:ext cx="5759449" cy="2400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62985" y="3543300"/>
            <a:ext cx="5759449" cy="2400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125634" y="990600"/>
            <a:ext cx="5761567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EE4B47-17FD-48E7-8E3E-FB2CD63A93F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11D9E-511F-46E0-ADB8-003170D82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542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42"/>
          <p:cNvSpPr>
            <a:spLocks noChangeShapeType="1"/>
          </p:cNvSpPr>
          <p:nvPr/>
        </p:nvSpPr>
        <p:spPr bwMode="auto">
          <a:xfrm>
            <a:off x="167218" y="6309320"/>
            <a:ext cx="11857567" cy="0"/>
          </a:xfrm>
          <a:prstGeom prst="line">
            <a:avLst/>
          </a:prstGeom>
          <a:noFill/>
          <a:ln w="25400">
            <a:solidFill>
              <a:srgbClr val="C8416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1800"/>
          </a:p>
        </p:txBody>
      </p:sp>
      <p:pic>
        <p:nvPicPr>
          <p:cNvPr id="7" name="Picture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82584" y="727720"/>
            <a:ext cx="30226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91116" y="3259918"/>
            <a:ext cx="10407649" cy="584775"/>
          </a:xfrm>
        </p:spPr>
        <p:txBody>
          <a:bodyPr/>
          <a:lstStyle>
            <a:lvl1pPr algn="ctr">
              <a:lnSpc>
                <a:spcPct val="95000"/>
              </a:lnSpc>
              <a:defRPr sz="4000">
                <a:solidFill>
                  <a:srgbClr val="C84169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939800" y="4035653"/>
            <a:ext cx="10365317" cy="492443"/>
          </a:xfrm>
        </p:spPr>
        <p:txBody>
          <a:bodyPr/>
          <a:lstStyle>
            <a:lvl1pPr marL="0" indent="0" algn="ctr">
              <a:buFont typeface="Times" panose="02020603050405020304" pitchFamily="18" charset="0"/>
              <a:buNone/>
              <a:defRPr sz="3200" b="0">
                <a:solidFill>
                  <a:srgbClr val="8A124E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 dirty="0"/>
          </a:p>
        </p:txBody>
      </p:sp>
      <p:grpSp>
        <p:nvGrpSpPr>
          <p:cNvPr id="15" name="Group 14"/>
          <p:cNvGrpSpPr/>
          <p:nvPr/>
        </p:nvGrpSpPr>
        <p:grpSpPr>
          <a:xfrm>
            <a:off x="167218" y="6343005"/>
            <a:ext cx="10246657" cy="461665"/>
            <a:chOff x="240375" y="6106992"/>
            <a:chExt cx="7684993" cy="46166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40375" y="6106992"/>
              <a:ext cx="700217" cy="461665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940592" y="6106992"/>
              <a:ext cx="69847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i="1" dirty="0">
                  <a:solidFill>
                    <a:srgbClr val="000000"/>
                  </a:solidFill>
                </a:rPr>
                <a:t>This project</a:t>
              </a:r>
              <a:r>
                <a:rPr lang="en-GB" sz="1200" i="1" baseline="0" dirty="0">
                  <a:solidFill>
                    <a:srgbClr val="000000"/>
                  </a:solidFill>
                </a:rPr>
                <a:t> is funded from the European Union’s Horizon 2020 Research and Innovation programme under Grant Agreement no. 671602.</a:t>
              </a:r>
              <a:endParaRPr lang="en-GB" sz="1200" i="1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977646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288000"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441724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234" y="1484784"/>
            <a:ext cx="5473700" cy="1858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9134" y="1484784"/>
            <a:ext cx="5490633" cy="1858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1532495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544558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63419" y="3121225"/>
            <a:ext cx="10465163" cy="615553"/>
          </a:xfrm>
        </p:spPr>
        <p:txBody>
          <a:bodyPr/>
          <a:lstStyle>
            <a:lvl1pPr marL="0" indent="0" algn="ctr">
              <a:buNone/>
              <a:defRPr sz="40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dirty="0"/>
              <a:t>Click to edit subsection title</a:t>
            </a:r>
          </a:p>
        </p:txBody>
      </p:sp>
    </p:spTree>
    <p:extLst>
      <p:ext uri="{BB962C8B-B14F-4D97-AF65-F5344CB8AC3E}">
        <p14:creationId xmlns:p14="http://schemas.microsoft.com/office/powerpoint/2010/main" val="1913044732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rtner Acknowledg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67967" y="1340768"/>
            <a:ext cx="5511800" cy="11049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234" y="4246222"/>
            <a:ext cx="4825396" cy="99047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56374" y="2684983"/>
            <a:ext cx="1927965" cy="1445974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512234" y="2684984"/>
            <a:ext cx="5422671" cy="1080655"/>
            <a:chOff x="611560" y="3507741"/>
            <a:chExt cx="4067003" cy="1080655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1560" y="3511898"/>
              <a:ext cx="2986348" cy="1076498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97908" y="3507741"/>
              <a:ext cx="1080655" cy="1080655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512234" y="1406299"/>
            <a:ext cx="4705639" cy="973838"/>
            <a:chOff x="236784" y="1340768"/>
            <a:chExt cx="3529229" cy="973838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36784" y="1340768"/>
              <a:ext cx="1219203" cy="973838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09743" y="1516504"/>
              <a:ext cx="2156270" cy="6223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8645613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4374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43746"/>
                </a:solidFill>
              </a:defRPr>
            </a:lvl1pPr>
            <a:lvl2pPr>
              <a:defRPr>
                <a:solidFill>
                  <a:srgbClr val="243746"/>
                </a:solidFill>
              </a:defRPr>
            </a:lvl2pPr>
            <a:lvl3pPr>
              <a:defRPr>
                <a:solidFill>
                  <a:srgbClr val="243746"/>
                </a:solidFill>
              </a:defRPr>
            </a:lvl3pPr>
            <a:lvl4pPr>
              <a:defRPr>
                <a:solidFill>
                  <a:srgbClr val="243746"/>
                </a:solidFill>
              </a:defRPr>
            </a:lvl4pPr>
            <a:lvl5pPr>
              <a:defRPr>
                <a:solidFill>
                  <a:srgbClr val="24374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4B47-17FD-48E7-8E3E-FB2CD63A93F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B4611D9E-511F-46E0-ADB8-003170D82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578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>
                <a:solidFill>
                  <a:srgbClr val="24374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rgbClr val="243746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4B47-17FD-48E7-8E3E-FB2CD63A93F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11D9E-511F-46E0-ADB8-003170D8241A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31147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4374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4B47-17FD-48E7-8E3E-FB2CD63A93F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11D9E-511F-46E0-ADB8-003170D82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912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4374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24374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243746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4B47-17FD-48E7-8E3E-FB2CD63A93F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11D9E-511F-46E0-ADB8-003170D8241A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243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4374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4B47-17FD-48E7-8E3E-FB2CD63A93F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11D9E-511F-46E0-ADB8-003170D82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49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4B47-17FD-48E7-8E3E-FB2CD63A93F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11D9E-511F-46E0-ADB8-003170D82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606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4B47-17FD-48E7-8E3E-FB2CD63A93F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11D9E-511F-46E0-ADB8-003170D8241A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219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4B47-17FD-48E7-8E3E-FB2CD63A93F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11D9E-511F-46E0-ADB8-003170D82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53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6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E5648261-9E6D-44AB-93FB-A4ED1D5A7FB6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9241" y="6259607"/>
            <a:ext cx="1455217" cy="38442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73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09700"/>
            <a:ext cx="10972800" cy="5067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rgbClr val="243746"/>
          </a:solidFill>
          <a:ln>
            <a:solidFill>
              <a:srgbClr val="2437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CEE4B47-17FD-48E7-8E3E-FB2CD63A93F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4611D9E-511F-46E0-ADB8-003170D82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65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ts val="600"/>
        </a:spcBef>
        <a:spcAft>
          <a:spcPts val="600"/>
        </a:spcAft>
        <a:buClr>
          <a:schemeClr val="accent1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-8467" y="-27384"/>
            <a:ext cx="12200467" cy="1008112"/>
          </a:xfrm>
          <a:prstGeom prst="rect">
            <a:avLst/>
          </a:prstGeom>
          <a:gradFill flip="none" rotWithShape="1">
            <a:gsLst>
              <a:gs pos="0">
                <a:srgbClr val="C84169">
                  <a:shade val="30000"/>
                  <a:satMod val="115000"/>
                </a:srgbClr>
              </a:gs>
              <a:gs pos="50000">
                <a:srgbClr val="C84169">
                  <a:shade val="67500"/>
                  <a:satMod val="115000"/>
                </a:srgbClr>
              </a:gs>
              <a:gs pos="100000">
                <a:srgbClr val="C84169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GB" sz="1800"/>
          </a:p>
        </p:txBody>
      </p:sp>
      <p:pic>
        <p:nvPicPr>
          <p:cNvPr id="1029" name="Picture 3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76934" y="6426201"/>
            <a:ext cx="1337733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12234" y="278235"/>
            <a:ext cx="1116753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3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2234" y="1484785"/>
            <a:ext cx="11167533" cy="185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-12700" y="6525344"/>
            <a:ext cx="12200467" cy="332656"/>
          </a:xfrm>
          <a:prstGeom prst="rect">
            <a:avLst/>
          </a:prstGeom>
          <a:gradFill flip="none" rotWithShape="1">
            <a:gsLst>
              <a:gs pos="0">
                <a:srgbClr val="C84169">
                  <a:shade val="30000"/>
                  <a:satMod val="115000"/>
                </a:srgbClr>
              </a:gs>
              <a:gs pos="50000">
                <a:srgbClr val="C84169">
                  <a:shade val="67500"/>
                  <a:satMod val="115000"/>
                </a:srgbClr>
              </a:gs>
              <a:gs pos="100000">
                <a:srgbClr val="C84169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GB" sz="1800"/>
          </a:p>
        </p:txBody>
      </p:sp>
      <p:pic>
        <p:nvPicPr>
          <p:cNvPr id="1035" name="Picture 3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16118" y="5368926"/>
            <a:ext cx="16129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87890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transition/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Calibri" panose="020F050202020403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Calibri" panose="020F050202020403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Calibri" panose="020F050202020403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Calibri" panose="020F050202020403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0000"/>
          </a:solidFill>
          <a:latin typeface="Arial Black" panose="020B0A040201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0000"/>
          </a:solidFill>
          <a:latin typeface="Arial Black" panose="020B0A040201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0000"/>
          </a:solidFill>
          <a:latin typeface="Arial Black" panose="020B0A040201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0000"/>
          </a:solidFill>
          <a:latin typeface="Arial Black" panose="020B0A04020102020204" pitchFamily="34" charset="0"/>
        </a:defRPr>
      </a:lvl9pPr>
    </p:titleStyle>
    <p:bodyStyle>
      <a:lvl1pPr marL="192088" indent="-192088" algn="l" rtl="0" eaLnBrk="1" fontAlgn="base" hangingPunct="1">
        <a:spcBef>
          <a:spcPct val="50000"/>
        </a:spcBef>
        <a:spcAft>
          <a:spcPct val="0"/>
        </a:spcAft>
        <a:buClr>
          <a:srgbClr val="C84169"/>
        </a:buClr>
        <a:buFont typeface="Arial" panose="020B0604020202020204" pitchFamily="34" charset="0"/>
        <a:buChar char="•"/>
        <a:defRPr sz="2400" b="1" kern="1200">
          <a:solidFill>
            <a:srgbClr val="8A124E"/>
          </a:solidFill>
          <a:latin typeface="Calibri" panose="020F0502020204030204" pitchFamily="34" charset="0"/>
          <a:ea typeface="+mn-ea"/>
          <a:cs typeface="+mn-cs"/>
        </a:defRPr>
      </a:lvl1pPr>
      <a:lvl2pPr marL="574675" indent="-192088" algn="l" rtl="0" eaLnBrk="1" fontAlgn="base" hangingPunct="1">
        <a:spcBef>
          <a:spcPct val="10000"/>
        </a:spcBef>
        <a:spcAft>
          <a:spcPct val="0"/>
        </a:spcAft>
        <a:buClr>
          <a:srgbClr val="C84169"/>
        </a:buClr>
        <a:buFont typeface="Arial" panose="020B0604020202020204" pitchFamily="34" charset="0"/>
        <a:buChar char="•"/>
        <a:defRPr sz="2400" kern="1200">
          <a:solidFill>
            <a:srgbClr val="8A124E"/>
          </a:solidFill>
          <a:latin typeface="Calibri" panose="020F0502020204030204" pitchFamily="34" charset="0"/>
          <a:ea typeface="+mn-ea"/>
          <a:cs typeface="+mn-cs"/>
        </a:defRPr>
      </a:lvl2pPr>
      <a:lvl3pPr marL="950913" indent="-185738" algn="l" rtl="0" eaLnBrk="1" fontAlgn="base" hangingPunct="1">
        <a:spcBef>
          <a:spcPct val="10000"/>
        </a:spcBef>
        <a:spcAft>
          <a:spcPct val="0"/>
        </a:spcAft>
        <a:buClr>
          <a:srgbClr val="C84169"/>
        </a:buClr>
        <a:buFont typeface="Arial" panose="020B0604020202020204" pitchFamily="34" charset="0"/>
        <a:buChar char="•"/>
        <a:defRPr sz="2400" kern="1200">
          <a:solidFill>
            <a:srgbClr val="8A124E"/>
          </a:solidFill>
          <a:latin typeface="Calibri" panose="020F0502020204030204" pitchFamily="34" charset="0"/>
          <a:ea typeface="+mn-ea"/>
          <a:cs typeface="+mn-cs"/>
        </a:defRPr>
      </a:lvl3pPr>
      <a:lvl4pPr marL="1333500" indent="-190500" algn="l" rtl="0" eaLnBrk="1" fontAlgn="base" hangingPunct="1">
        <a:spcBef>
          <a:spcPct val="10000"/>
        </a:spcBef>
        <a:spcAft>
          <a:spcPct val="0"/>
        </a:spcAft>
        <a:buClr>
          <a:srgbClr val="C84169"/>
        </a:buClr>
        <a:buFont typeface="Arial" panose="020B0604020202020204" pitchFamily="34" charset="0"/>
        <a:buChar char="•"/>
        <a:defRPr sz="2000" kern="1200">
          <a:solidFill>
            <a:srgbClr val="8A124E"/>
          </a:solidFill>
          <a:latin typeface="Calibri" panose="020F0502020204030204" pitchFamily="34" charset="0"/>
          <a:ea typeface="+mn-ea"/>
          <a:cs typeface="+mn-cs"/>
        </a:defRPr>
      </a:lvl4pPr>
      <a:lvl5pPr marL="1717675" indent="-192088" algn="l" rtl="0" eaLnBrk="1" fontAlgn="base" hangingPunct="1">
        <a:spcBef>
          <a:spcPct val="10000"/>
        </a:spcBef>
        <a:spcAft>
          <a:spcPct val="0"/>
        </a:spcAft>
        <a:buClr>
          <a:srgbClr val="C84169"/>
        </a:buClr>
        <a:buFont typeface="Arial" panose="020B0604020202020204" pitchFamily="34" charset="0"/>
        <a:buChar char="•"/>
        <a:defRPr sz="2000" kern="1200">
          <a:solidFill>
            <a:srgbClr val="8A124E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exascaleproject.org/highlight/a-new-approach-in-the-hypre-library-brings-performant-gpu-based-algebraic-multigrid-to-exascale-supercomputers-and-the-general-hpc-community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s://pbartholomew08.github.io/thoughts/testing_pure_fortran.html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s://github.com/asimovpp/asimov-ccs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DE7D3-91D0-AC22-4BCE-B3FE5DD878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812801"/>
            <a:ext cx="10452100" cy="2540000"/>
          </a:xfrm>
        </p:spPr>
        <p:txBody>
          <a:bodyPr/>
          <a:lstStyle/>
          <a:p>
            <a:r>
              <a:rPr lang="en-US" sz="4800" dirty="0"/>
              <a:t>Practical performance benefits of the </a:t>
            </a:r>
            <a:r>
              <a:rPr lang="en-US" sz="4800" dirty="0" err="1"/>
              <a:t>fortran</a:t>
            </a:r>
            <a:r>
              <a:rPr lang="en-US" sz="4800" dirty="0"/>
              <a:t> PURE keyword in a CFD solver</a:t>
            </a:r>
            <a:endParaRPr lang="en-GB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E27276-46F0-62D8-DC42-DB69B6CD5F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Paul Bartholomew, Alexei Borissov, Erich Essmann, S</a:t>
            </a:r>
            <a:r>
              <a:rPr lang="en-GB" dirty="0"/>
              <a:t>é</a:t>
            </a:r>
            <a:r>
              <a:rPr lang="en-US" dirty="0" err="1"/>
              <a:t>bastien</a:t>
            </a:r>
            <a:r>
              <a:rPr lang="en-US" dirty="0"/>
              <a:t> Lemaire, </a:t>
            </a:r>
            <a:r>
              <a:rPr lang="en-US" dirty="0" err="1"/>
              <a:t>Justs</a:t>
            </a:r>
            <a:r>
              <a:rPr lang="en-US" dirty="0"/>
              <a:t> Zarins, Mich</a:t>
            </a:r>
            <a:r>
              <a:rPr lang="en-GB" dirty="0"/>
              <a:t>è</a:t>
            </a:r>
            <a:r>
              <a:rPr lang="en-US" dirty="0"/>
              <a:t>le Weiland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6314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EDC33-CDAC-82DA-B778-B45C19141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Peeking over the fence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8D4009-22B1-C3E8-77A8-BE15B35AD3E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CS must be researching functional programming for a reason</a:t>
            </a:r>
          </a:p>
          <a:p>
            <a:pPr lvl="1"/>
            <a:r>
              <a:rPr lang="en-US" dirty="0"/>
              <a:t>Haskell</a:t>
            </a:r>
          </a:p>
          <a:p>
            <a:pPr lvl="1"/>
            <a:r>
              <a:rPr lang="en-US" dirty="0" err="1"/>
              <a:t>OCaml</a:t>
            </a:r>
            <a:endParaRPr lang="en-US" dirty="0"/>
          </a:p>
          <a:p>
            <a:pPr lvl="1"/>
            <a:r>
              <a:rPr lang="en-US" i="1" dirty="0"/>
              <a:t>etc</a:t>
            </a:r>
            <a:r>
              <a:rPr lang="en-US" dirty="0"/>
              <a:t>.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5BF0F2F-D5DA-7583-2063-547D4FEB2218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r>
                  <a:rPr lang="en-US" dirty="0"/>
                  <a:t>CFD is full of functions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𝑑𝑈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type m:val="skw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𝑑𝑢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𝑑𝑡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skw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𝑑𝑣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𝑑𝑡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skw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𝜌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𝑑𝑡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num>
                                  <m:den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∇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𝒖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num>
                                  <m:den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den>
                                </m:f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∇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𝒖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∇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𝒖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sub>
                          </m:sSub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𝑑𝑉</m:t>
                          </m:r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≈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d>
                        </m:sub>
                        <m:sup/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𝒖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…</m:t>
                          </m:r>
                        </m:e>
                      </m:d>
                    </m:oMath>
                  </m:oMathPara>
                </a14:m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5BF0F2F-D5DA-7583-2063-547D4FEB221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566" t="-6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 descr="An illustration of the multigrid V-cycle.">
            <a:extLst>
              <a:ext uri="{FF2B5EF4-FFF2-40B4-BE49-F238E27FC236}">
                <a16:creationId xmlns:a16="http://schemas.microsoft.com/office/drawing/2014/main" id="{2018FA67-DF87-9478-DA4B-CDDD4360D9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252" y="3429000"/>
            <a:ext cx="4601496" cy="250256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AB23615-3762-E9AA-65EE-762F0E39715C}"/>
              </a:ext>
            </a:extLst>
          </p:cNvPr>
          <p:cNvSpPr txBox="1"/>
          <p:nvPr/>
        </p:nvSpPr>
        <p:spPr>
          <a:xfrm>
            <a:off x="609601" y="5931568"/>
            <a:ext cx="59796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The multigrid cycle. </a:t>
            </a:r>
            <a:r>
              <a:rPr lang="en-US" sz="1000" dirty="0" err="1"/>
              <a:t>R.Farber</a:t>
            </a:r>
            <a:r>
              <a:rPr lang="en-US" sz="1000" dirty="0"/>
              <a:t>; “</a:t>
            </a:r>
            <a:r>
              <a:rPr lang="en-US" sz="1000" i="1" dirty="0"/>
              <a:t>A new approach in the HYPRE library brings performant GPU-based algebraic multigrid to exascale supercomputers and the general HPC community</a:t>
            </a:r>
            <a:r>
              <a:rPr lang="en-US" sz="1000" dirty="0"/>
              <a:t>”; (2021); </a:t>
            </a:r>
            <a:r>
              <a:rPr lang="en-US" sz="1000" dirty="0">
                <a:hlinkClick r:id="rId4"/>
              </a:rPr>
              <a:t>https://www.exascaleproject.org/highlight/a-new-approach-in-the-hypre-library-brings-performant-gpu-based-algebraic-multigrid-to-exascale-supercomputers-and-the-general-hpc-community/</a:t>
            </a:r>
            <a:r>
              <a:rPr lang="en-US" sz="1000" dirty="0"/>
              <a:t> (Accessed: 14-Oct-2025)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60835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219DE-7373-F489-E6E4-6BC0900DB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so great about PURE?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1F905-425D-8166-E9BE-D8DB53D7E99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Implementing compact finite difference schemes for non-equidistant grids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Expect coefficient to reduce to (known) equidistant value on uniform grids</a:t>
            </a:r>
          </a:p>
          <a:p>
            <a:r>
              <a:rPr lang="en-US" dirty="0"/>
              <a:t>Surprisingly the test passed!</a:t>
            </a:r>
          </a:p>
          <a:p>
            <a:pPr lvl="1"/>
            <a:r>
              <a:rPr lang="en-US" dirty="0"/>
              <a:t>Using </a:t>
            </a:r>
            <a:r>
              <a:rPr lang="en-US" dirty="0" err="1">
                <a:latin typeface="Consolas" panose="020B0609020204030204" pitchFamily="49" charset="0"/>
              </a:rPr>
              <a:t>gfortran</a:t>
            </a:r>
            <a:r>
              <a:rPr lang="en-US" dirty="0"/>
              <a:t>...</a:t>
            </a:r>
          </a:p>
          <a:p>
            <a:pPr lvl="1"/>
            <a:r>
              <a:rPr lang="en-US" dirty="0"/>
              <a:t>Not using </a:t>
            </a:r>
            <a:r>
              <a:rPr lang="en-US" dirty="0" err="1">
                <a:latin typeface="Consolas" panose="020B0609020204030204" pitchFamily="49" charset="0"/>
              </a:rPr>
              <a:t>ifort</a:t>
            </a:r>
            <a:r>
              <a:rPr lang="en-US" dirty="0"/>
              <a:t> or </a:t>
            </a:r>
            <a:r>
              <a:rPr lang="en-US" dirty="0" err="1">
                <a:latin typeface="Consolas" panose="020B0609020204030204" pitchFamily="49" charset="0"/>
              </a:rPr>
              <a:t>crayftn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Associativity </a:t>
            </a:r>
            <a:r>
              <a:rPr lang="en-US" i="1" dirty="0"/>
              <a:t>vs</a:t>
            </a:r>
            <a:r>
              <a:rPr lang="en-US" dirty="0"/>
              <a:t> default </a:t>
            </a:r>
            <a:r>
              <a:rPr lang="en-US" dirty="0">
                <a:latin typeface="Consolas" panose="020B0609020204030204" pitchFamily="49" charset="0"/>
              </a:rPr>
              <a:t>–O0</a:t>
            </a:r>
            <a:r>
              <a:rPr lang="en-US" dirty="0"/>
              <a:t> or </a:t>
            </a:r>
            <a:r>
              <a:rPr lang="en-US" dirty="0">
                <a:latin typeface="Consolas" panose="020B0609020204030204" pitchFamily="49" charset="0"/>
              </a:rPr>
              <a:t>–O2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645610-EDE7-921B-5534-7CF26466FA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PRINT</a:t>
            </a:r>
            <a:r>
              <a:rPr lang="en-US" dirty="0"/>
              <a:t> to the rescue (deleting </a:t>
            </a:r>
            <a:r>
              <a:rPr lang="en-US" dirty="0">
                <a:latin typeface="Consolas" panose="020B0609020204030204" pitchFamily="49" charset="0"/>
              </a:rPr>
              <a:t>PURE</a:t>
            </a:r>
            <a:r>
              <a:rPr lang="en-US" dirty="0"/>
              <a:t>)!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Printed values </a:t>
            </a:r>
            <a:r>
              <a:rPr lang="en-US" dirty="0">
                <a:sym typeface="Wingdings" panose="05000000000000000000" pitchFamily="2" charset="2"/>
              </a:rPr>
              <a:t> </a:t>
            </a:r>
            <a:r>
              <a:rPr lang="en-US" dirty="0">
                <a:latin typeface="Consolas" panose="020B0609020204030204" pitchFamily="49" charset="0"/>
                <a:sym typeface="Wingdings" panose="05000000000000000000" pitchFamily="2" charset="2"/>
              </a:rPr>
              <a:t>PURE</a:t>
            </a:r>
            <a:r>
              <a:rPr lang="en-US" dirty="0">
                <a:sym typeface="Wingdings" panose="05000000000000000000" pitchFamily="2" charset="2"/>
              </a:rPr>
              <a:t> functions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Easier to read, modify</a:t>
            </a:r>
          </a:p>
          <a:p>
            <a:r>
              <a:rPr lang="en-US" dirty="0">
                <a:sym typeface="Wingdings" panose="05000000000000000000" pitchFamily="2" charset="2"/>
              </a:rPr>
              <a:t>Testable!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BF3007-09AC-E2FD-CE31-DFD6EF641085}"/>
              </a:ext>
            </a:extLst>
          </p:cNvPr>
          <p:cNvSpPr txBox="1"/>
          <p:nvPr/>
        </p:nvSpPr>
        <p:spPr>
          <a:xfrm>
            <a:off x="406400" y="6324600"/>
            <a:ext cx="101652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P.Bartholomew</a:t>
            </a:r>
            <a:r>
              <a:rPr lang="en-US" sz="1200" dirty="0"/>
              <a:t>; “</a:t>
            </a:r>
            <a:r>
              <a:rPr lang="en-US" sz="1200" i="1" dirty="0"/>
              <a:t>Better procedure design using the Fortran pure attribute</a:t>
            </a:r>
            <a:r>
              <a:rPr lang="en-US" sz="1200" dirty="0"/>
              <a:t>”; </a:t>
            </a:r>
            <a:r>
              <a:rPr lang="en-US" sz="1200" dirty="0">
                <a:hlinkClick r:id="rId2"/>
              </a:rPr>
              <a:t>https://pbartholomew08.github.io/thoughts/testing_pure_fortran.html</a:t>
            </a:r>
            <a:r>
              <a:rPr lang="en-US" sz="1200" dirty="0"/>
              <a:t> (Accessed: 14-Oct-2025)</a:t>
            </a:r>
            <a:endParaRPr lang="en-GB" sz="1200" dirty="0"/>
          </a:p>
        </p:txBody>
      </p:sp>
      <p:pic>
        <p:nvPicPr>
          <p:cNvPr id="7" name="Picture 6" descr="A coefficient definition for compact finite difference schemes on non-equidistant grids">
            <a:extLst>
              <a:ext uri="{FF2B5EF4-FFF2-40B4-BE49-F238E27FC236}">
                <a16:creationId xmlns:a16="http://schemas.microsoft.com/office/drawing/2014/main" id="{0AED227D-7ECF-69E9-CDE8-E806C2C161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986" y="2563003"/>
            <a:ext cx="5828414" cy="1106498"/>
          </a:xfrm>
          <a:prstGeom prst="rect">
            <a:avLst/>
          </a:prstGeom>
        </p:spPr>
      </p:pic>
      <p:pic>
        <p:nvPicPr>
          <p:cNvPr id="12" name="Picture 11" descr="An implementation of computing the compact finite difference coefficient for non-equidistant grids based on PURE functions.">
            <a:extLst>
              <a:ext uri="{FF2B5EF4-FFF2-40B4-BE49-F238E27FC236}">
                <a16:creationId xmlns:a16="http://schemas.microsoft.com/office/drawing/2014/main" id="{BCDBE088-1962-3389-CDFC-959C83EA69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521391"/>
            <a:ext cx="6008846" cy="663257"/>
          </a:xfrm>
          <a:prstGeom prst="rect">
            <a:avLst/>
          </a:prstGeom>
        </p:spPr>
      </p:pic>
      <p:pic>
        <p:nvPicPr>
          <p:cNvPr id="14" name="Picture 13" descr="Implementation of computing the compact finite difference coefficient on non-equidistant grids with added PRINT statements">
            <a:extLst>
              <a:ext uri="{FF2B5EF4-FFF2-40B4-BE49-F238E27FC236}">
                <a16:creationId xmlns:a16="http://schemas.microsoft.com/office/drawing/2014/main" id="{E28CCDF9-911E-7E6C-4AB0-F71C5C63869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165402"/>
            <a:ext cx="5816600" cy="1631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01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51C63-849C-D307-0877-32745C93A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PURE to </a:t>
            </a:r>
            <a:r>
              <a:rPr lang="en-US" dirty="0" err="1"/>
              <a:t>ASiMoV</a:t>
            </a:r>
            <a:r>
              <a:rPr lang="en-US" dirty="0"/>
              <a:t>-CCS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05635-9461-16EF-F05A-828F7F8883A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Unstructured CFD code developed as part of the </a:t>
            </a:r>
            <a:r>
              <a:rPr lang="en-GB" dirty="0" err="1"/>
              <a:t>ASiMoV</a:t>
            </a:r>
            <a:r>
              <a:rPr lang="en-GB" dirty="0"/>
              <a:t> project</a:t>
            </a:r>
          </a:p>
          <a:p>
            <a:pPr lvl="1"/>
            <a:r>
              <a:rPr lang="en-GB" dirty="0"/>
              <a:t>Open source: </a:t>
            </a:r>
            <a:r>
              <a:rPr lang="en-GB" dirty="0">
                <a:hlinkClick r:id="rId2"/>
              </a:rPr>
              <a:t>https://github.com/asimovpp/asimov-ccs</a:t>
            </a:r>
            <a:r>
              <a:rPr lang="en-GB" dirty="0"/>
              <a:t> </a:t>
            </a:r>
          </a:p>
          <a:p>
            <a:pPr lvl="1"/>
            <a:r>
              <a:rPr lang="en-GB" dirty="0"/>
              <a:t>Development continuing on VECTA project</a:t>
            </a:r>
          </a:p>
          <a:p>
            <a:r>
              <a:rPr lang="en-GB" dirty="0"/>
              <a:t>Written in modern Fortran (F2018)</a:t>
            </a:r>
          </a:p>
          <a:p>
            <a:r>
              <a:rPr lang="en-GB" dirty="0"/>
              <a:t>Extensive use of types, generic interfaces, </a:t>
            </a:r>
            <a:r>
              <a:rPr lang="en-GB" i="1" dirty="0"/>
              <a:t>etc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Compiler support has significantly increased recently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1D4AAF-C289-21C4-217D-E668692209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Initial development without use of </a:t>
            </a:r>
            <a:r>
              <a:rPr lang="en-GB" dirty="0">
                <a:latin typeface="Consolas" panose="020B0609020204030204" pitchFamily="49" charset="0"/>
              </a:rPr>
              <a:t>PURE</a:t>
            </a:r>
            <a:r>
              <a:rPr lang="en-GB" dirty="0"/>
              <a:t> attribute</a:t>
            </a:r>
          </a:p>
          <a:p>
            <a:r>
              <a:rPr lang="en-GB" dirty="0">
                <a:latin typeface="Consolas" panose="020B0609020204030204" pitchFamily="49" charset="0"/>
              </a:rPr>
              <a:t>PURE</a:t>
            </a:r>
            <a:r>
              <a:rPr lang="en-GB" dirty="0"/>
              <a:t> functions can only call </a:t>
            </a:r>
            <a:r>
              <a:rPr lang="en-GB" dirty="0">
                <a:latin typeface="Consolas" panose="020B0609020204030204" pitchFamily="49" charset="0"/>
              </a:rPr>
              <a:t>PURE</a:t>
            </a:r>
            <a:r>
              <a:rPr lang="en-GB" dirty="0"/>
              <a:t> functions</a:t>
            </a:r>
          </a:p>
          <a:p>
            <a:pPr lvl="1"/>
            <a:r>
              <a:rPr lang="en-GB" dirty="0"/>
              <a:t>Required some rewriting of code</a:t>
            </a:r>
          </a:p>
          <a:p>
            <a:pPr lvl="2"/>
            <a:r>
              <a:rPr lang="en-GB" dirty="0"/>
              <a:t>Largely mechanical</a:t>
            </a:r>
          </a:p>
          <a:p>
            <a:pPr lvl="1"/>
            <a:r>
              <a:rPr lang="en-GB" dirty="0"/>
              <a:t>Main issue was error reporting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0DBFAC-0F9D-A124-4A0B-8B79B3AE7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3650" y="3896007"/>
            <a:ext cx="2663824" cy="284928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9D03AFC-E55A-94B8-2DFA-6B7BF988E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2350" y="5320647"/>
            <a:ext cx="384810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607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65BA7-B967-260E-8138-CDC365180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Unexpected results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3BE86A-C2CA-D1C1-CCE0-A4125A252F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3962400" cy="4718304"/>
          </a:xfrm>
        </p:spPr>
        <p:txBody>
          <a:bodyPr/>
          <a:lstStyle/>
          <a:p>
            <a:r>
              <a:rPr lang="en-GB" dirty="0"/>
              <a:t>Aim to improve code quality by “</a:t>
            </a:r>
            <a:r>
              <a:rPr lang="en-GB" dirty="0">
                <a:latin typeface="Consolas" panose="020B0609020204030204" pitchFamily="49" charset="0"/>
              </a:rPr>
              <a:t>PURE</a:t>
            </a:r>
            <a:r>
              <a:rPr lang="en-GB" dirty="0"/>
              <a:t>-</a:t>
            </a:r>
            <a:r>
              <a:rPr lang="en-GB" dirty="0" err="1"/>
              <a:t>ifying</a:t>
            </a:r>
            <a:r>
              <a:rPr lang="en-GB" dirty="0"/>
              <a:t>” </a:t>
            </a:r>
            <a:r>
              <a:rPr lang="en-GB" dirty="0" err="1"/>
              <a:t>ASiMoV</a:t>
            </a:r>
            <a:r>
              <a:rPr lang="en-GB" dirty="0"/>
              <a:t>-CCS</a:t>
            </a:r>
          </a:p>
          <a:p>
            <a:r>
              <a:rPr lang="en-GB" dirty="0"/>
              <a:t>Found that this gave a sizeable performance improvement</a:t>
            </a:r>
          </a:p>
          <a:p>
            <a:r>
              <a:rPr lang="en-GB" dirty="0"/>
              <a:t>Initial tests performed using </a:t>
            </a:r>
            <a:r>
              <a:rPr lang="en-GB" dirty="0" err="1">
                <a:latin typeface="Consolas" panose="020B0609020204030204" pitchFamily="49" charset="0"/>
              </a:rPr>
              <a:t>crayftn</a:t>
            </a:r>
            <a:r>
              <a:rPr lang="en-GB" dirty="0"/>
              <a:t> (</a:t>
            </a:r>
            <a:r>
              <a:rPr lang="en-GB" dirty="0">
                <a:latin typeface="Consolas" panose="020B0609020204030204" pitchFamily="49" charset="0"/>
              </a:rPr>
              <a:t>CCE15</a:t>
            </a:r>
            <a:r>
              <a:rPr lang="en-GB" dirty="0"/>
              <a:t>) on ARCHER2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CC88F5-1E3B-5D78-C0E5-4473E7C957FE}"/>
              </a:ext>
            </a:extLst>
          </p:cNvPr>
          <p:cNvSpPr txBox="1"/>
          <p:nvPr/>
        </p:nvSpPr>
        <p:spPr>
          <a:xfrm>
            <a:off x="5048250" y="5465261"/>
            <a:ext cx="683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Timings breakdown for </a:t>
            </a:r>
            <a:r>
              <a:rPr lang="en-GB" dirty="0" err="1"/>
              <a:t>ASiMoV</a:t>
            </a:r>
            <a:r>
              <a:rPr lang="en-GB" dirty="0"/>
              <a:t>-CCS pre (</a:t>
            </a:r>
            <a:r>
              <a:rPr lang="en-GB" dirty="0">
                <a:latin typeface="Consolas" panose="020B0609020204030204" pitchFamily="49" charset="0"/>
              </a:rPr>
              <a:t>Original</a:t>
            </a:r>
            <a:r>
              <a:rPr lang="en-GB" dirty="0"/>
              <a:t>) and post (</a:t>
            </a:r>
            <a:r>
              <a:rPr lang="en-GB" dirty="0">
                <a:latin typeface="Consolas" panose="020B0609020204030204" pitchFamily="49" charset="0"/>
              </a:rPr>
              <a:t>w/pure</a:t>
            </a:r>
            <a:r>
              <a:rPr lang="en-GB" dirty="0"/>
              <a:t>) “</a:t>
            </a:r>
            <a:r>
              <a:rPr lang="en-GB" dirty="0">
                <a:latin typeface="Consolas" panose="020B0609020204030204" pitchFamily="49" charset="0"/>
              </a:rPr>
              <a:t>PURE</a:t>
            </a:r>
            <a:r>
              <a:rPr lang="en-GB" dirty="0"/>
              <a:t>-</a:t>
            </a:r>
            <a:r>
              <a:rPr lang="en-GB" dirty="0" err="1"/>
              <a:t>ifying</a:t>
            </a:r>
            <a:r>
              <a:rPr lang="en-GB" dirty="0"/>
              <a:t>” the codebase. </a:t>
            </a:r>
          </a:p>
        </p:txBody>
      </p:sp>
      <p:pic>
        <p:nvPicPr>
          <p:cNvPr id="7" name="Content Placeholder 6" descr="Histogram showing breakdown of timings for the original and post &quot;purified&quot; code">
            <a:extLst>
              <a:ext uri="{FF2B5EF4-FFF2-40B4-BE49-F238E27FC236}">
                <a16:creationId xmlns:a16="http://schemas.microsoft.com/office/drawing/2014/main" id="{A2EDA4B6-2183-0FA9-525B-4FCFE99B5B5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50" y="746408"/>
            <a:ext cx="6477000" cy="4634022"/>
          </a:xfrm>
        </p:spPr>
      </p:pic>
    </p:spTree>
    <p:extLst>
      <p:ext uri="{BB962C8B-B14F-4D97-AF65-F5344CB8AC3E}">
        <p14:creationId xmlns:p14="http://schemas.microsoft.com/office/powerpoint/2010/main" val="3769305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C7771-5998-3A07-D7E8-B77667811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performance due to PURE or PURE rewrite?</a:t>
            </a:r>
            <a:endParaRPr lang="en-GB" dirty="0"/>
          </a:p>
        </p:txBody>
      </p:sp>
      <p:graphicFrame>
        <p:nvGraphicFramePr>
          <p:cNvPr id="13" name="Content Placeholder 12" descr="Solver scaling for ASiMoV-CCS using original, &quot;pure-ified&quot; code and &quot;pure-ified&quot; code with PURE statements removed. Obtained with the Cray Fortran compiler.">
            <a:extLst>
              <a:ext uri="{FF2B5EF4-FFF2-40B4-BE49-F238E27FC236}">
                <a16:creationId xmlns:a16="http://schemas.microsoft.com/office/drawing/2014/main" id="{AABDABA9-F0BB-D590-2C69-84E90D832A5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08510313"/>
              </p:ext>
            </p:extLst>
          </p:nvPr>
        </p:nvGraphicFramePr>
        <p:xfrm>
          <a:off x="609600" y="1673225"/>
          <a:ext cx="5384800" cy="471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Content Placeholder 16" descr="Equation assembly scaling for ASiMoV-CCS using original, &quot;pure-ified&quot; code and &quot;pure-ified&quot; code with PURE statements removed. Obtained with the Cray Fortran compiler.">
            <a:extLst>
              <a:ext uri="{FF2B5EF4-FFF2-40B4-BE49-F238E27FC236}">
                <a16:creationId xmlns:a16="http://schemas.microsoft.com/office/drawing/2014/main" id="{4A034530-5B28-CC81-A751-3FB414C57AD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77419655"/>
              </p:ext>
            </p:extLst>
          </p:nvPr>
        </p:nvGraphicFramePr>
        <p:xfrm>
          <a:off x="6197600" y="1673225"/>
          <a:ext cx="5384800" cy="471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6112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65DFF-6182-9F3E-22B6-06A83E40F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Investigating across compilers (solver)</a:t>
            </a:r>
            <a:endParaRPr lang="en-GB" dirty="0"/>
          </a:p>
        </p:txBody>
      </p:sp>
      <p:graphicFrame>
        <p:nvGraphicFramePr>
          <p:cNvPr id="12" name="Content Placeholder 11" descr="Solver scaling for ASiMoV-CCS using original, &quot;pure-ified&quot; code and &quot;pure-ified&quot; code with PURE statements removed. Comparison across the Cray and GNU Fortran compilers">
            <a:extLst>
              <a:ext uri="{FF2B5EF4-FFF2-40B4-BE49-F238E27FC236}">
                <a16:creationId xmlns:a16="http://schemas.microsoft.com/office/drawing/2014/main" id="{27F9B4E5-5B34-B814-121B-2A2FC0C8DA0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87806549"/>
              </p:ext>
            </p:extLst>
          </p:nvPr>
        </p:nvGraphicFramePr>
        <p:xfrm>
          <a:off x="609600" y="1673225"/>
          <a:ext cx="5384800" cy="471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ontent Placeholder 12" descr="Relative change in solver time for ASiMoV-CCS using &quot;pure-ified&quot; code and &quot;pure-ified&quot; code with PURE statements removed. Comparison across the Cray and GNU Fortran compilers">
            <a:extLst>
              <a:ext uri="{FF2B5EF4-FFF2-40B4-BE49-F238E27FC236}">
                <a16:creationId xmlns:a16="http://schemas.microsoft.com/office/drawing/2014/main" id="{D63D8D7C-E2BD-6EF4-06C7-925AE977DE0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03426566"/>
              </p:ext>
            </p:extLst>
          </p:nvPr>
        </p:nvGraphicFramePr>
        <p:xfrm>
          <a:off x="6197600" y="1673225"/>
          <a:ext cx="5384800" cy="471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90001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9A549-3110-43A1-A986-E52D3203B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Investigating across compilers (equation assembly)</a:t>
            </a:r>
          </a:p>
        </p:txBody>
      </p:sp>
      <p:graphicFrame>
        <p:nvGraphicFramePr>
          <p:cNvPr id="5" name="Content Placeholder 4" descr="Equation assembly scaling for ASiMoV-CCS using original, &quot;pure-ified&quot; code and &quot;pure-ified&quot; code with PURE statements removed. Comparison across the Cray and GNU Fortran compilers">
            <a:extLst>
              <a:ext uri="{FF2B5EF4-FFF2-40B4-BE49-F238E27FC236}">
                <a16:creationId xmlns:a16="http://schemas.microsoft.com/office/drawing/2014/main" id="{23C3CB39-45AE-1746-AE99-5AA853E4642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79082924"/>
              </p:ext>
            </p:extLst>
          </p:nvPr>
        </p:nvGraphicFramePr>
        <p:xfrm>
          <a:off x="609600" y="1673225"/>
          <a:ext cx="5384800" cy="471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5" descr="Relative timings of equation assembly for ASiMoV-CCS using original, &quot;pure-ified&quot; code and &quot;pure-ified&quot; code with PURE statements removed. Comparison across the Cray and GNU Fortran compilers">
            <a:extLst>
              <a:ext uri="{FF2B5EF4-FFF2-40B4-BE49-F238E27FC236}">
                <a16:creationId xmlns:a16="http://schemas.microsoft.com/office/drawing/2014/main" id="{80A172A9-A228-53F2-1790-52A20F2D687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02819226"/>
              </p:ext>
            </p:extLst>
          </p:nvPr>
        </p:nvGraphicFramePr>
        <p:xfrm>
          <a:off x="6197600" y="1673225"/>
          <a:ext cx="5384800" cy="471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68954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CBFAE-65E6-ABFF-CCD7-50B776FD0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&amp; </a:t>
            </a:r>
            <a:r>
              <a:rPr lang="en-US"/>
              <a:t>Future work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5DE503-E70E-D7C6-A204-542A36CAC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Fortran’s PURE statement enforces “better” coding practices</a:t>
            </a:r>
          </a:p>
          <a:p>
            <a:pPr lvl="1"/>
            <a:r>
              <a:rPr lang="en-GB" dirty="0"/>
              <a:t>Compiler-checked &gt; human-checked</a:t>
            </a:r>
          </a:p>
          <a:p>
            <a:r>
              <a:rPr lang="en-GB" dirty="0"/>
              <a:t>Improved code translates into performance improvements</a:t>
            </a:r>
          </a:p>
          <a:p>
            <a:pPr lvl="1"/>
            <a:r>
              <a:rPr lang="en-GB" dirty="0"/>
              <a:t>Performance benefit is portable</a:t>
            </a:r>
          </a:p>
          <a:p>
            <a:pPr lvl="1"/>
            <a:r>
              <a:rPr lang="en-GB" dirty="0"/>
              <a:t>Observed improvement is due to the PURE rewrite, not the PURE statement</a:t>
            </a:r>
          </a:p>
          <a:p>
            <a:r>
              <a:rPr lang="en-GB" dirty="0"/>
              <a:t>Use profiling and optimisation reports to investigate improvement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96402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PCC blue">
  <a:themeElements>
    <a:clrScheme name="EPCC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B323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CC blue" id="{7E0897F4-7D78-1044-BC50-45D0607062F7}" vid="{18902318-5ECA-4D49-9D31-6101EA6BFFE5}"/>
    </a:ext>
  </a:extLst>
</a:theme>
</file>

<file path=ppt/theme/theme2.xml><?xml version="1.0" encoding="utf-8"?>
<a:theme xmlns:a="http://schemas.openxmlformats.org/drawingml/2006/main" name="arup01_black_boldtype">
  <a:themeElements>
    <a:clrScheme name="">
      <a:dk1>
        <a:srgbClr val="808080"/>
      </a:dk1>
      <a:lt1>
        <a:srgbClr val="FFFFFF"/>
      </a:lt1>
      <a:dk2>
        <a:srgbClr val="040DB1"/>
      </a:dk2>
      <a:lt2>
        <a:srgbClr val="FFA600"/>
      </a:lt2>
      <a:accent1>
        <a:srgbClr val="9B9DCB"/>
      </a:accent1>
      <a:accent2>
        <a:srgbClr val="C74760"/>
      </a:accent2>
      <a:accent3>
        <a:srgbClr val="AAAAD5"/>
      </a:accent3>
      <a:accent4>
        <a:srgbClr val="DADADA"/>
      </a:accent4>
      <a:accent5>
        <a:srgbClr val="CBCCE2"/>
      </a:accent5>
      <a:accent6>
        <a:srgbClr val="B43F56"/>
      </a:accent6>
      <a:hlink>
        <a:srgbClr val="CCCCFF"/>
      </a:hlink>
      <a:folHlink>
        <a:srgbClr val="B2B2B2"/>
      </a:folHlink>
    </a:clrScheme>
    <a:fontScheme name="arup01_black_boldtyp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arup01_black_boldtyp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up01_black_boldtyp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up01_black_boldtyp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up01_black_boldtyp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up01_black_boldtyp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up01_black_boldtyp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up01_black_boldtyp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up01_black_boldtyp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up01_black_boldtyp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up01_black_boldtyp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up01_black_boldtyp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up01_black_boldtyp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orpheus_Tsukuba" id="{DE3FBA5C-7284-1B4E-8203-3C47D525681F}" vid="{5A15EDC1-884A-DE4A-B4D0-1C5E7CF134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EPCC blue</Template>
  <TotalTime>794</TotalTime>
  <Words>462</Words>
  <Application>Microsoft Office PowerPoint</Application>
  <PresentationFormat>Widescreen</PresentationFormat>
  <Paragraphs>72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Arial Black</vt:lpstr>
      <vt:lpstr>Calibri</vt:lpstr>
      <vt:lpstr>Cambria Math</vt:lpstr>
      <vt:lpstr>Consolas</vt:lpstr>
      <vt:lpstr>Times</vt:lpstr>
      <vt:lpstr>Wingdings</vt:lpstr>
      <vt:lpstr>EPCC blue</vt:lpstr>
      <vt:lpstr>arup01_black_boldtype</vt:lpstr>
      <vt:lpstr>Practical performance benefits of the fortran PURE keyword in a CFD solver</vt:lpstr>
      <vt:lpstr>Peeking over the fence</vt:lpstr>
      <vt:lpstr>What’s so great about PURE?</vt:lpstr>
      <vt:lpstr>Adding PURE to ASiMoV-CCS</vt:lpstr>
      <vt:lpstr>Unexpected results</vt:lpstr>
      <vt:lpstr>Is performance due to PURE or PURE rewrite?</vt:lpstr>
      <vt:lpstr>Investigating across compilers (solver)</vt:lpstr>
      <vt:lpstr>Investigating across compilers (equation assembly)</vt:lpstr>
      <vt:lpstr>Conclusions &amp; Future 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Bartholomew</dc:creator>
  <cp:lastModifiedBy>Paul Bartholomew</cp:lastModifiedBy>
  <cp:revision>1</cp:revision>
  <dcterms:created xsi:type="dcterms:W3CDTF">2025-10-14T08:39:59Z</dcterms:created>
  <dcterms:modified xsi:type="dcterms:W3CDTF">2025-11-04T15:54:05Z</dcterms:modified>
</cp:coreProperties>
</file>